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5" r:id="rId11"/>
    <p:sldId id="263" r:id="rId12"/>
    <p:sldId id="26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01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5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6668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68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2793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517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90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22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1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03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38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6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4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33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4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B6B73-C7DC-49E8-AB16-87C265C3C722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E46B9CB-03DD-4328-8175-F80A479A4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6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369" y="248326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3200" b="1" dirty="0">
                <a:solidFill>
                  <a:srgbClr val="006500"/>
                </a:solidFill>
                <a:latin typeface="Arial" panose="020B0604020202020204" pitchFamily="34" charset="0"/>
              </a:rPr>
              <a:t>Обсудим!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803" y="1084041"/>
            <a:ext cx="5688226" cy="7861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779" y="2828351"/>
            <a:ext cx="4650750" cy="1465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96" y="2499325"/>
            <a:ext cx="3863700" cy="4162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5167" y="186061"/>
            <a:ext cx="3094826" cy="23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25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30" y="24203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в МБОУ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Бурлинская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2022-2023 учебном году планируется: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учебных курсов: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«Формирование финансовой грамотности» в 5-х и 6-х классах;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математической грамотности» в 8-х классах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«Практическая биология» в 7-х классах, «Физика в задачах и экспериментах» в 8-х классах, «Учимся решать задачи по химии» в 9-х классах с целью формирования естественно-научной грамотности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планирование уроков заданий из банка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ФИОКО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(открытые задания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PISA)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платформы РЭШ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открытого банка заданий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ВПР, ОГЭ  ЕГЭ.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педагогов по вопросам формирования ФГ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843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6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b="1" dirty="0">
                <a:solidFill>
                  <a:srgbClr val="006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400" b="1" dirty="0" smtClean="0">
                <a:solidFill>
                  <a:srgbClr val="006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6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b="1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учебников, их методический аппарат не позволяет достичь высоких результатов по формированию ФГ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2279" y="1987432"/>
            <a:ext cx="7054528" cy="468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63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369" y="248326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3200" b="1" dirty="0">
                <a:solidFill>
                  <a:srgbClr val="006500"/>
                </a:solidFill>
                <a:latin typeface="Arial" panose="020B0604020202020204" pitchFamily="34" charset="0"/>
              </a:rPr>
              <a:t>Обсудим!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803" y="1084041"/>
            <a:ext cx="5688226" cy="7861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779" y="2828351"/>
            <a:ext cx="4650750" cy="14650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96" y="2499325"/>
            <a:ext cx="3863700" cy="4162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5167" y="186061"/>
            <a:ext cx="3094826" cy="23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8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6408" y="1084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4400" b="1" i="1" dirty="0">
                <a:solidFill>
                  <a:srgbClr val="006500"/>
                </a:solidFill>
                <a:latin typeface="Arial" panose="020B0604020202020204" pitchFamily="34" charset="0"/>
              </a:rPr>
              <a:t>С удовольствием отвечу на вопросы!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755" y="1642058"/>
            <a:ext cx="7879033" cy="521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94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качества освоения основных образовательных программ общего образования в условиях подготовки к оценке учебных достижений обучающихся по модели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процессы в образовании. Формирование функциональной грамотности: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идеи,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замыслы, опыт реализации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061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1166230" cy="1600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7 мая 2018 г. № 204 «О национальных целях и стратегических задачах развития Российской Федерации на период до 2024 года».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570" b="11570"/>
          <a:stretch>
            <a:fillRect/>
          </a:stretch>
        </p:blipFill>
        <p:spPr>
          <a:xfrm>
            <a:off x="6217466" y="1816068"/>
            <a:ext cx="5958254" cy="385497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547379" cy="38115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Указу, «в 2024 году необходимо &lt;…&gt; обеспечить глобальную конкурентоспособность российского образования, вхождение Российской Федерации в число 10 ведущих стран мира по качеству общего образования».</a:t>
            </a:r>
          </a:p>
        </p:txBody>
      </p:sp>
    </p:spTree>
    <p:extLst>
      <p:ext uri="{BB962C8B-B14F-4D97-AF65-F5344CB8AC3E}">
        <p14:creationId xmlns:p14="http://schemas.microsoft.com/office/powerpoint/2010/main" val="157594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Леонтьев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«Функционально грамотный человек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722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28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4179"/>
            <a:ext cx="12192001" cy="688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2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4205"/>
          </a:xfrm>
        </p:spPr>
        <p:txBody>
          <a:bodyPr/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b="1" dirty="0">
                <a:solidFill>
                  <a:srgbClr val="006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68315"/>
            <a:ext cx="8915400" cy="44429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над формированием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Внедрять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новую систему учебных заданий и учебных ситуаций, ориентированных на формирование функциональной грамотности в учебный процесс, включать задачи по функциональной грамотности в каждый предмет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с информацией, представленной в разной форме (рисунок, текст, таблица, диаграмма)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«PISA-подобные» задания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исследовательскую и проектную деятельность школьников с учётом необходимости формирования компетенций и умений ФГ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Внедрять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образовательный процесс такие приёмы, способы и технологии работы, которые могут работать на развитие компетенций и умений ФГ</a:t>
            </a:r>
          </a:p>
        </p:txBody>
      </p:sp>
    </p:spTree>
    <p:extLst>
      <p:ext uri="{BB962C8B-B14F-4D97-AF65-F5344CB8AC3E}">
        <p14:creationId xmlns:p14="http://schemas.microsoft.com/office/powerpoint/2010/main" val="196441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595"/>
            <a:ext cx="12124592" cy="686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3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30" y="242032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в МБОУ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Бурлинская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2017 г. в рамках внеурочной деятельности преподается курс финансовой грамотности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2021-2022 учебном году: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5-х и 6-х классах введен учебный курс «Смысловое чтение. Работа с текстом»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педагогов повысили свою квалификацию на курсах АИРО им. Адриана Митрофановича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Топорова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темам связанным с формированием у обучающихся  функциональной грамотности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педагогов приняли участие в семинарах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регионального и федерального уровней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8-х и 9-х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выполнено более 360 работ по различным видам функциональной грамотности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51434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393</TotalTime>
  <Words>449</Words>
  <Application>Microsoft Office PowerPoint</Application>
  <PresentationFormat>Широкоэкранный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Презентация PowerPoint</vt:lpstr>
      <vt:lpstr>Обеспечение качества освоения основных образовательных программ общего образования в условиях подготовки к оценке учебных достижений обучающихся по модели PISA. Инновационные процессы в образовании. Формирование функциональной грамотности: идеи, замыслы, опыт реализации</vt:lpstr>
      <vt:lpstr>Указ Президента РФ от 7 мая 2018 г. № 204 «О национальных целях и стратегических задачах развития Российской Федерации на период до 2024 года». </vt:lpstr>
      <vt:lpstr>Функциональная грамотность </vt:lpstr>
      <vt:lpstr>Функциональная грамотность</vt:lpstr>
      <vt:lpstr>Презентация PowerPoint</vt:lpstr>
      <vt:lpstr> Что делать? </vt:lpstr>
      <vt:lpstr>Презентация PowerPoint</vt:lpstr>
      <vt:lpstr>Формирование функциональной грамотности в МБОУ «Бурлинская СОШ» </vt:lpstr>
      <vt:lpstr>Формирование функциональной грамотности в МБОУ «Бурлинская СОШ» </vt:lpstr>
      <vt:lpstr>Проблема!  Содержание учебников, их методический аппарат не позволяет достичь высоких результатов по формированию ФГ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</dc:title>
  <dc:creator>Пользователь</dc:creator>
  <cp:lastModifiedBy>Пользователь</cp:lastModifiedBy>
  <cp:revision>18</cp:revision>
  <cp:lastPrinted>2022-08-22T03:12:12Z</cp:lastPrinted>
  <dcterms:created xsi:type="dcterms:W3CDTF">2021-12-02T00:56:49Z</dcterms:created>
  <dcterms:modified xsi:type="dcterms:W3CDTF">2022-08-22T03:18:17Z</dcterms:modified>
</cp:coreProperties>
</file>