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434" autoAdjust="0"/>
  </p:normalViewPr>
  <p:slideViewPr>
    <p:cSldViewPr>
      <p:cViewPr varScale="1">
        <p:scale>
          <a:sx n="46" d="100"/>
          <a:sy n="46" d="100"/>
        </p:scale>
        <p:origin x="-101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44" y="24067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EA38B4-BE6E-4792-AFAD-D225395A58F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234EDFE-7F77-4434-A9D2-A756494DF7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928957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857232"/>
            <a:ext cx="7406640" cy="5429288"/>
          </a:xfrm>
        </p:spPr>
        <p:txBody>
          <a:bodyPr>
            <a:normAutofit fontScale="70000" lnSpcReduction="20000"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РОЛЬ ПСИХОЛОГО-ПЕДАГОГИЧЕСКОГО КОНСИЛИУМА (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 В СОЗДАНИИ ОПТИМАЛЬНЫХ УСЛОВИЙ ОБУЧЕНИЯ, РАЗВИТИЯ, СОЦИАЛИЗАЦИИ И АДАПТАЦИИ ОБУЧАЮЩИХСЯ ПОСРЕДСТВОМ ПСИХОЛОГО-ПЕДАГОГИЧЕСКОГО СОПРОВОЖДЕНИЯ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Педагог-психолог  МБОУ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«Бурлинская СОШ»               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Антонович О.Б.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653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Процедура проведения психолого-педагогического консилиума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47800"/>
            <a:ext cx="8505092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ОБЯЗАТЕЛЬНО! Письменное согласие родителей (законных представителей!)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заседании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обсуждаются результаты обследования ребенка каждым специалистом;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составляется коллегиальное заключение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498212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Коллегиальное заключение психолого-педагогического консилиума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47800"/>
            <a:ext cx="8576530" cy="4800600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Содержит обобщенную характеристику обучающегося  и рекомендации по организации его психолого-педагогического сопровождения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Подписывается всеми членами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доводится до сведения родителей (законных представителей) в день заседания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Доводится до сведения педагогических работников и других специалистов, участвующих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педагогическом сопровождении обучающегося не позднее трех дней после проведения заседания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79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Психолого-педагогический консилиум НЕ МОЖЕТ рекомендовать: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576530" cy="5143536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 получения образования (решается ТОЛЬКО родителями (законными представителями);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 в другую ОО (решается ТОЛЬКО родителями (законными представителями);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Изменение образовательной программы (осуществляется ТОЛЬКО на основе коллегиального заключения ПМПК и с согласия родителей (законных представителей);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Перевод на домашнее обучение (осуществляется ТОЛЬКО на основании справки ВК учреждения здравоохранения и с согласия родителей (законных представителей).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112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Взаимодействие (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и (ПМПК).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576530" cy="492922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Выявляет обучающихся , имеющих недостатки в физическом и (или) психическом развитии, и (или) отклонения в поведении, препятствующие обучению и развитию без создания специальных условий.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 пакет сопроводительных документов на обучающегося  и оформляет Представление на ПМПК. (Документы подписываются руководителем образовательной организации, заверяются печатью, выдаются родителям (законным представителям) под личную подпись).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ПМПК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47800"/>
            <a:ext cx="8505092" cy="48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 диагностическое обследование, формирует коллегиальное заключение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обучающегося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запросу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Оказывает консультативную, методическую и информационную помощь специалистам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Разработке адаптированной основной образовательной программы, индивидуального учебного плана, рабочих программ и т.д.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Подборе специальных методов обучения и учебных пособий.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Определении специальных методов и приемов коррекционной работы;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90778" cy="9397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ДОКУМЕНТАЦИЯ 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505092" cy="50339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1.Приказ о создании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Положение 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3. График проведения плановых заседаний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4. Журнал обращений для психолого-педагогического обследования;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5. Согласие родителей  на обследование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6. Согласие родителей  на психолого-педагогическое сопровождение ребенка;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Журнал учета заседаний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Протоколы заседания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9. Коллегиальное заключение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Журнал регистрации коллегиальных заключений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 Журнал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коррекционной-развивающей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работы,;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 Журнал направлений обучающихся на ПМПК;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13. Представление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образовательной организации на обучающегося.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7968" cy="186847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ПО СОПРОВОЖДЕНИЮ ОБУЧАЮЩИХСЯ С ОВЗ В ОО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647968" cy="457203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разрабатывает адаптированную основную общеобразовательную программу 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разрабатывает индивидуальный учебный план;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оказывает психолого-педагогическую помощь обучающимся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консультирует участников образовательных отношений по вопросам организации и содержания коррекционно педагогической работы;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 адаптацию учебных и контрольно-измерительных материалов, программ воспитания;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предоставляет услуги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ассистента (помощника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433654" cy="18573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ПО СОПРОВОЖДЕНИЮ ОБУЧАЮЩИХСЯ НА ОСНОВАНИИ МЕДИЦИНСКОГО ЗАКЛЮЧЕНИЯ, А ТАКЖЕ ДЕТЕЙ С ИНВАЛИДНОСТЬЮ В ОО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433654" cy="39624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реализует мероприятия, предусмотренные ИПРА ребенка-инвалида в части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педагогической реабилитации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консультирует детей и их родителей (законных представителей);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организует коррекционно-развивающие занятия;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осуществляет контроль динамики развития;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рекомендует (при необходимости) обследование на ПМПК;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предоставляет услуги ассистента (помощника), оказывающего необходимую техническую помощь.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33654" cy="20827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 СОПРОВОЖДЕНИЮ ОБУЧАЮЩИХСЯ , ИСПЫТЫВАЮЩИХ ТРУДНОСТИ В ОСВОЕНИИ ОСНОВНОЙ ОБЩЕОБРАЗОВАТЕЛЬНОЙ ПРОГРАММЫ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505092" cy="431959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 групповые и (или) индивидуальные коррекционно-развивающие и компенсирующие занятия;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разрабатывает индивидуальный учебный план;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консультирует детей и их родителей (законных представителей);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адаптирует учебные и контрольно-измерительные материалы;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создает условия для реализации программ воспитания, осуществляет профилактику асоциального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поведения.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076464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Проблемы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447800"/>
            <a:ext cx="8147902" cy="480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Востребованность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квалифицированных специалистов (дефектолог, логопед).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числа детей с неустановленными диагнозами («чистая» карта развития), взаимодействие с мед учреждением.</a:t>
            </a:r>
          </a:p>
          <a:p>
            <a:pPr>
              <a:buFont typeface="Arial" pitchFamily="34" charset="0"/>
              <a:buChar char="•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ДОУ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9898"/>
            <a:ext cx="8410604" cy="1472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Психолого-педагогический консилиум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0064"/>
            <a:ext cx="8410604" cy="17526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является одной из форм взаимодействия руководящих (административных) и педагогических работников образовательной организации по созданию оптимальных условий обучения, развития, социализации и адаптации обучающихся посредством психолого-педагогического сопровождения.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Распоряжение Минпросвещения России от 09.09.2019 №Р-93  "Об утверждении примерного Положения 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педагогическом консилиуме образовательной организации"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9898"/>
            <a:ext cx="8339166" cy="1472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психолого-педагогического консилиума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0064"/>
            <a:ext cx="8410604" cy="3722076"/>
          </a:xfrm>
        </p:spPr>
        <p:txBody>
          <a:bodyPr>
            <a:noAutofit/>
          </a:bodyPr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оптимальных условий обучения, развития, социализации и адаптации обучающихся посредством психолого-педагогического сопровождения.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362216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47800"/>
            <a:ext cx="8576530" cy="4800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трудностей в освоении образовательных программ, особенностей в развитии, социальной адаптации и поведении обучающихся 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рекомендаций и организация психолого-педагогического сопровождения обучающихся , имеющих трудности в обучении, развитии и адаптации.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самоопределения и социализации обучающихся  на основе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духовно-нравственных ценностей, принятых в российском обществе.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Консультирование участников образовательных отношений по вопросам актуального психофизического состояния и возможностей обучающихся; содержания и оказания им психолого-педагогической помощи, создания специальных условий получения образования.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 за выполнением рекомендаций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3365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 психолого-педагогического консилиума ОО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47800"/>
            <a:ext cx="8505092" cy="48006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председатель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(директор)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заместитель руководителя образовательной организации;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заместитель председателя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секретарь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педагог-психолог;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учитель-дефектолог;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социальный педагог.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50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Категории детей, находящиеся в поле зрения психолого-педагогического консилиума ОО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47800"/>
            <a:ext cx="8576530" cy="541020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Обучающиеся:</a:t>
            </a:r>
          </a:p>
          <a:p>
            <a:pPr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 ОВЗ, получившие заключение и рекомендации ПМПК для обучения по АООП;</a:t>
            </a:r>
          </a:p>
          <a:p>
            <a:pPr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 инвалидностью, нуждающиеся в реализации мероприятий по психолого-педагогической реабилитации и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имеющие заключение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 рекомендацией об оказании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педагогической помощи;</a:t>
            </a:r>
          </a:p>
          <a:p>
            <a:pPr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на дому;</a:t>
            </a:r>
          </a:p>
          <a:p>
            <a:pPr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имеющие трудности в освоении образовательной программы;</a:t>
            </a:r>
          </a:p>
          <a:p>
            <a:pPr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 поведенческими и адаптационными нарушениями; </a:t>
            </a:r>
          </a:p>
          <a:p>
            <a:pPr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поведением; </a:t>
            </a:r>
          </a:p>
          <a:p>
            <a:pPr>
              <a:buFont typeface="Arial" pitchFamily="34" charset="0"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одаренные дети и другие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5092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заседании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учитываются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47800"/>
            <a:ext cx="8362216" cy="4800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обследования обучающихся специалистами.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Достижение освоения планируемых результатов рекомендованной программы.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Степень социализации и адаптации обучающихся.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653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Итог заседания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педагогического консилиума по рассмотрению проблем обучающихся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47800"/>
            <a:ext cx="8576530" cy="48006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рекомендаций по организации психолого-педагогического сопровождения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обучающихся;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о проведении диагностического наблюдения и контроля реализации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педагогического сопровождения ребенка;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проблем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обучающегося.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653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Инициаторы запроса на сопровождение психолого-педагогического консилиума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47800"/>
            <a:ext cx="8576530" cy="48006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(законные представители);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Сотрудники образовательной организации. (Запрос специалистов ОО рассматривается только с письменного согласия родителей /законных представителей)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513</TotalTime>
  <Words>961</Words>
  <Application>Microsoft Office PowerPoint</Application>
  <PresentationFormat>Экран (4:3)</PresentationFormat>
  <Paragraphs>122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  </vt:lpstr>
      <vt:lpstr>Психолого-педагогический консилиум (ППк)</vt:lpstr>
      <vt:lpstr>Цель психолого-педагогического консилиума</vt:lpstr>
      <vt:lpstr>Задачи ППк</vt:lpstr>
      <vt:lpstr>Состав психолого-педагогического консилиума ОО</vt:lpstr>
      <vt:lpstr>Категории детей, находящиеся в поле зрения психолого-педагогического консилиума ОО</vt:lpstr>
      <vt:lpstr>На заседании ППк учитываются:</vt:lpstr>
      <vt:lpstr> Итог заседания психолого педагогического консилиума по рассмотрению проблем обучающихся</vt:lpstr>
      <vt:lpstr> Инициаторы запроса на сопровождение психолого-педагогического консилиума</vt:lpstr>
      <vt:lpstr>Процедура проведения психолого-педагогического консилиума </vt:lpstr>
      <vt:lpstr>Коллегиальное заключение психолого-педагогического консилиума</vt:lpstr>
      <vt:lpstr>Психолого-педагогический консилиум НЕ МОЖЕТ рекомендовать: </vt:lpstr>
      <vt:lpstr>Взаимодействие (ППк) и (ПМПК). ППк</vt:lpstr>
      <vt:lpstr>ПМПК</vt:lpstr>
      <vt:lpstr>ДОКУМЕНТАЦИЯ     ППк</vt:lpstr>
      <vt:lpstr> ДЕЯТЕЛЬНОСТЬ ППк     ПО СОПРОВОЖДЕНИЮ ОБУЧАЮЩИХСЯ С ОВЗ В ОО  </vt:lpstr>
      <vt:lpstr>ДЕЯТЕЛЬНОСТЬ ППк  ПО СОПРОВОЖДЕНИЮ ОБУЧАЮЩИХСЯ НА ОСНОВАНИИ МЕДИЦИНСКОГО ЗАКЛЮЧЕНИЯ, А ТАКЖЕ ДЕТЕЙ С ИНВАЛИДНОСТЬЮ В ОО</vt:lpstr>
      <vt:lpstr>ДЕЯТЕЛЬНОСТЬ ППк ПО СОПРОВОЖДЕНИЮ ОБУЧАЮЩИХСЯ , ИСПЫТЫВАЮЩИХ ТРУДНОСТИ В ОСВОЕНИИ ОСНОВНОЙ ОБЩЕОБРАЗОВАТЕЛЬНОЙ ПРОГРАММЫ </vt:lpstr>
      <vt:lpstr>Проблемы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ПСИХОЛОГО-ПЕДАГОГИЧЕСКОГО КОНСИЛИУМА (ППк) В СОЗДАНИИ ОПТИМАЛЬНЫХ УСЛОВИЙ ОБУЧЕНИЯ, РАЗВИТИЯ, СОЦИАЛИЗАЦИИ И АДАПТАЦИИ ОБУЧАЮЩИХСЯ (ВОСПИТАННИКОВ) ПОСРЕДСТВОМ ПСИХОЛОГО-ПЕДАГОГИЧЕСКОГО СОПРОВОЖДЕНИЯ</dc:title>
  <dc:creator>admin77</dc:creator>
  <cp:lastModifiedBy>admin77</cp:lastModifiedBy>
  <cp:revision>47</cp:revision>
  <dcterms:created xsi:type="dcterms:W3CDTF">2022-08-18T03:16:35Z</dcterms:created>
  <dcterms:modified xsi:type="dcterms:W3CDTF">2022-08-22T10:45:33Z</dcterms:modified>
</cp:coreProperties>
</file>