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11.08.2022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11.08.2022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11.08.2022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11.08.2022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11.08.2022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11.08.2022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11.08.2022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1772816"/>
            <a:ext cx="5723468" cy="1828090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chemeClr val="accent3"/>
                </a:solidFill>
              </a:rPr>
              <a:t>«Создание условий для раннего развития детей в возрасте </a:t>
            </a:r>
            <a:r>
              <a:rPr lang="ru-RU" sz="4000" b="1" dirty="0" smtClean="0">
                <a:solidFill>
                  <a:schemeClr val="accent3"/>
                </a:solidFill>
              </a:rPr>
              <a:t> от </a:t>
            </a:r>
            <a:r>
              <a:rPr lang="ru-RU" sz="4000" b="1" dirty="0">
                <a:solidFill>
                  <a:schemeClr val="accent3"/>
                </a:solidFill>
              </a:rPr>
              <a:t>трёх лет</a:t>
            </a:r>
            <a:r>
              <a:rPr lang="ru-RU" sz="4000" b="1" dirty="0" smtClean="0">
                <a:solidFill>
                  <a:schemeClr val="accent3"/>
                </a:solidFill>
              </a:rPr>
              <a:t>»</a:t>
            </a:r>
            <a:endParaRPr lang="ru-RU" sz="4000" b="1" dirty="0">
              <a:solidFill>
                <a:schemeClr val="accent3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4077072"/>
            <a:ext cx="5712179" cy="1524000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Власова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Марина Владимировна, воспитатель МБДОУ д/с «Одуванчик»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003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>
        <p14:prism isContent="1" isInverted="1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764704"/>
            <a:ext cx="208823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accent3">
                    <a:lumMod val="75000"/>
                  </a:schemeClr>
                </a:solidFill>
                <a:ea typeface="Calibri" panose="020F0502020204030204" pitchFamily="34" charset="0"/>
              </a:rPr>
              <a:t>Создавая условия для формирования игровой развивающей среды, необходимо учитывать возрастные особенности детей. Соответствие возрасту в создании среды является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ea typeface="Calibri" panose="020F0502020204030204" pitchFamily="34" charset="0"/>
              </a:rPr>
              <a:t>ведущим.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Рисунок 3" descr="F:\телефон фото\IMG_20190320_165337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05" t="3313" r="20859" b="6749"/>
          <a:stretch/>
        </p:blipFill>
        <p:spPr bwMode="auto">
          <a:xfrm>
            <a:off x="5580112" y="2286967"/>
            <a:ext cx="3447083" cy="45710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099" name="Picture 3" descr="C:\Users\Админ\Desktop\лето 2022\старшая\IMG-20220616-WA000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053" t="48427" r="34422" b="13963"/>
          <a:stretch/>
        </p:blipFill>
        <p:spPr bwMode="auto">
          <a:xfrm>
            <a:off x="2915816" y="260648"/>
            <a:ext cx="3600400" cy="35041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0797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9000">
        <p:cover dir="r"/>
      </p:transition>
    </mc:Choice>
    <mc:Fallback>
      <p:transition spd="slow" advClick="0" advTm="9000">
        <p:cover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89788"/>
            <a:ext cx="763284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Одним из любимых уголков детей является центр конструирования. Для развития конструктивной деятельности оборудован уголок, в котором представлены разнообразные по размерам и фактуре конструкторы и строительный материал: деревянный, пластмассовый, мягкий конструктор.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7" t="15198" r="7855" b="16783"/>
          <a:stretch/>
        </p:blipFill>
        <p:spPr bwMode="auto">
          <a:xfrm>
            <a:off x="702914" y="2492896"/>
            <a:ext cx="3639090" cy="3756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22831" t="36695" r="29329" b="-1"/>
          <a:stretch/>
        </p:blipFill>
        <p:spPr>
          <a:xfrm>
            <a:off x="4319587" y="2311163"/>
            <a:ext cx="4112075" cy="40810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87145249"/>
      </p:ext>
    </p:extLst>
  </p:cSld>
  <p:clrMapOvr>
    <a:masterClrMapping/>
  </p:clrMapOvr>
  <p:transition spd="slow" advTm="9000"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764704"/>
            <a:ext cx="741682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Особое внимание в старшем дошкольном возрасте необходимо уделять развитию речи детей. Пособия, представленные в содержании предметно-развивающей среды по развитию речи должны быть динамичны и многофункциональны.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50" b="4851"/>
          <a:stretch/>
        </p:blipFill>
        <p:spPr>
          <a:xfrm>
            <a:off x="832700" y="2375138"/>
            <a:ext cx="7536399" cy="4168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957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9000">
        <p:dissolve/>
      </p:transition>
    </mc:Choice>
    <mc:Fallback>
      <p:transition spd="slow" advClick="0" advTm="9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35596" y="548680"/>
            <a:ext cx="741682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Положительное влияние на становление детской речи оказывает развитие мелкой моторики пальцев рук. В группе можно оборудовать уголок «Развиваем пальчики», в котором имеются разнообразные мозаики, </a:t>
            </a:r>
            <a:r>
              <a:rPr lang="ru-RU" sz="2000" dirty="0" err="1">
                <a:solidFill>
                  <a:schemeClr val="accent3">
                    <a:lumMod val="75000"/>
                  </a:schemeClr>
                </a:solidFill>
              </a:rPr>
              <a:t>пазлы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, шнуровки, игры-вкладыши.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060848"/>
            <a:ext cx="6336704" cy="4224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388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9000">
        <p14:ripple/>
      </p:transition>
    </mc:Choice>
    <mc:Fallback>
      <p:transition spd="slow" advClick="0" advTm="9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599" y="463200"/>
            <a:ext cx="73448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В дошкольном возрасте детей знакомят с природой. Для развития экологически грамотного, бережного отношения к окружающему в группе можно оборудовать природный уголок.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5" y="1484784"/>
            <a:ext cx="6480720" cy="5133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3731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10000">
        <p14:honeycomb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548680"/>
            <a:ext cx="74168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Познавательно-исследовательский центр способствует развитию у детей интереса к познанию, формированию навыков исследовательской деятельности. Дети проводят опыты, эксперименты, наблюдения по разной тематике.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8" t="1507" b="19827"/>
          <a:stretch/>
        </p:blipFill>
        <p:spPr>
          <a:xfrm>
            <a:off x="899057" y="1872119"/>
            <a:ext cx="7182544" cy="4579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35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10000">
        <p14:flip dir="r"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1052736"/>
            <a:ext cx="705678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3">
                    <a:lumMod val="75000"/>
                  </a:schemeClr>
                </a:solidFill>
              </a:rPr>
              <a:t>Создавая предметно-развивающую среду необходимо помнить:</a:t>
            </a:r>
          </a:p>
          <a:p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• Среда должна выполнять образовательную, развивающую, воспитывающую, стимулирующую, организованную, коммуникативную функции. Но самое главное – она должна работать на развитие самостоятельности и самодеятельности ребенка.</a:t>
            </a:r>
          </a:p>
          <a:p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• Необходимо гибкое и вариативное использование пространства. Среда должна служить удовлетворению потребностей и интересов ребенка.</a:t>
            </a:r>
          </a:p>
          <a:p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• Форма и дизайн предметов ориентирована на безопасность и возраст детей.</a:t>
            </a:r>
          </a:p>
          <a:p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• Элементы декора должны быть легко сменяемыми.</a:t>
            </a:r>
          </a:p>
          <a:p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• В каждой группе необходимо предусмотреть место для детской экспериментальной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29857134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5000">
        <p14:warp dir="in"/>
      </p:transition>
    </mc:Choice>
    <mc:Fallback>
      <p:transition spd="slow" advClick="0" advTm="2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980728"/>
            <a:ext cx="748883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   Правильно 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организованная развивающая среда в группе позволит каждому ребёнку найти занятие по душе, поверить в свои силы и способности. </a:t>
            </a:r>
            <a:endParaRPr lang="ru-RU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   К 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самостоятельным активным действиям ребёнка побуждает не взрослый, а предметный мир. </a:t>
            </a:r>
            <a:endParaRPr lang="ru-RU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   Развивающая 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среда должна быть насыщена тем многообразием игрового и дидактического материала, который действительно оставляет за ребёнком свободу выбора.</a:t>
            </a:r>
          </a:p>
        </p:txBody>
      </p:sp>
    </p:spTree>
    <p:extLst>
      <p:ext uri="{BB962C8B-B14F-4D97-AF65-F5344CB8AC3E}">
        <p14:creationId xmlns:p14="http://schemas.microsoft.com/office/powerpoint/2010/main" val="697293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5000">
        <p14:prism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2926579"/>
            <a:ext cx="759733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</a:rPr>
              <a:t>СПАСИБО ЗА ВНИМАНИЕ!</a:t>
            </a:r>
            <a:endParaRPr lang="ru-RU" sz="44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142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3000">
        <p:zoom dir="in"/>
      </p:transition>
    </mc:Choice>
    <mc:Fallback>
      <p:transition spd="slow" advClick="0" advTm="3000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476672"/>
            <a:ext cx="69127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Детство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– этап подготовки к будущей жизни.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       Современный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детский сад это то место, где ребёнок получает опыт широкого эмоционально-практического взаимодействия с взрослыми и сверстниками в наиболее важных для его развития сферах жизни.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b="3201"/>
          <a:stretch/>
        </p:blipFill>
        <p:spPr>
          <a:xfrm>
            <a:off x="1550711" y="1952721"/>
            <a:ext cx="5898562" cy="4284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691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0">
        <p14:conveyor dir="l"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548680"/>
            <a:ext cx="73448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Предметно-пространственная среда ДОУ является одним из основных средств, формирующих личность ребенка, источником получения знаний и социального опыта. Так как именно в дошкольном возрасте закладывается фундамент начальных знаний об окружающем мире, культура взаимоотношений ребенка с взрослыми и детьми.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00"/>
          <a:stretch/>
        </p:blipFill>
        <p:spPr>
          <a:xfrm>
            <a:off x="1115616" y="2487672"/>
            <a:ext cx="7212951" cy="4181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0572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2000">
        <p14:warp dir="in"/>
      </p:transition>
    </mc:Choice>
    <mc:Fallback>
      <p:transition spd="slow" advClick="0" advTm="1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764704"/>
            <a:ext cx="7560840" cy="4728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chemeClr val="accent3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Важной задачей ДОО становится совершенствование педагогического процесса и повышение развивающего эффекта образовательной работы с детьми посредством организации предметно-пространственной среды, обеспечивающей творческую активность и помогающей наиболее полно реализовать себя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2400" dirty="0"/>
              <a:t> </a:t>
            </a:r>
            <a:r>
              <a:rPr lang="ru-RU" sz="2400" dirty="0">
                <a:solidFill>
                  <a:schemeClr val="accent3">
                    <a:lumMod val="75000"/>
                  </a:schemeClr>
                </a:solidFill>
              </a:rPr>
              <a:t>В развитии ребёнка предметная среда выполняет самую главную функцию - функцию стимула, побуждающую ребёнка к самостоятельному решению, к активности действий.</a:t>
            </a:r>
            <a:endParaRPr lang="ru-RU" sz="2400" dirty="0">
              <a:solidFill>
                <a:schemeClr val="accent3">
                  <a:lumMod val="75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9287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>
        <p14:prism isInverted="1"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055786"/>
            <a:ext cx="7128792" cy="4822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>
                <a:solidFill>
                  <a:schemeClr val="accent3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Требования ФГОС к развивающей предметно-пространственной среде: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• Предметно-развивающая среда обеспечивает максимальную реализацию образовательного потенциала.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• Доступность среды, что предполагает: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— доступность для воспитанников всех помещений организации, где осуществляется образовательный процесс.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— свободный доступ воспитанников к играм, игрушкам, материалам, пособиям, обеспечивающих все основные виды деятельности.</a:t>
            </a:r>
            <a:endParaRPr lang="ru-RU" sz="2000" dirty="0">
              <a:solidFill>
                <a:schemeClr val="accent3">
                  <a:lumMod val="75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423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15000">
        <p14:vortex dir="d"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776007"/>
            <a:ext cx="3024336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Организация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предметно - пространственной среды в ДОУ  должна строиться так, чтобы дать возможность наиболее эффективно развивать индивидуальность каждого ребёнка с учётом его склонностей, интересов, уровня активности.</a:t>
            </a:r>
            <a:endParaRPr lang="ru-RU" sz="2000" dirty="0">
              <a:solidFill>
                <a:schemeClr val="accent3">
                  <a:lumMod val="75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66" t="23751" r="12936" b="1700"/>
          <a:stretch/>
        </p:blipFill>
        <p:spPr>
          <a:xfrm>
            <a:off x="3635896" y="798099"/>
            <a:ext cx="4608512" cy="51125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37478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10000">
        <p14:reveal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050998"/>
            <a:ext cx="280831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accent3">
                    <a:lumMod val="75000"/>
                  </a:schemeClr>
                </a:solidFill>
                <a:ea typeface="Calibri" panose="020F0502020204030204" pitchFamily="34" charset="0"/>
              </a:rPr>
              <a:t>Педагоги ДОУ организовывают детскую деятельность, в том числе самостоятельную, так, чтобы воспитанники упражняли себя в умении наблюдать, запоминать, сравнивать, действовать, добиваться поставленной цели. 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67" t="9710" r="27263" b="3039"/>
          <a:stretch/>
        </p:blipFill>
        <p:spPr bwMode="auto">
          <a:xfrm>
            <a:off x="4283968" y="589718"/>
            <a:ext cx="4179992" cy="56315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70555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0">
        <p:randomBar dir="vert"/>
      </p:transition>
    </mc:Choice>
    <mc:Fallback>
      <p:transition spd="slow" advClick="0" advTm="10000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474222"/>
            <a:ext cx="2620952" cy="398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Свободная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деятельность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детей в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развивающих центрах помогает им самостоятельно осуществлять поиск, включаться в процесс исследования, а не получать готовые знания от педагогов.</a:t>
            </a:r>
            <a:endParaRPr lang="ru-RU" sz="2000" dirty="0">
              <a:solidFill>
                <a:schemeClr val="accent3">
                  <a:lumMod val="75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3" t="10626" r="15570" b="11026"/>
          <a:stretch/>
        </p:blipFill>
        <p:spPr bwMode="auto">
          <a:xfrm>
            <a:off x="3851920" y="714213"/>
            <a:ext cx="4154925" cy="5505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82497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9000">
        <p:circle/>
      </p:transition>
    </mc:Choice>
    <mc:Fallback>
      <p:transition spd="slow" advClick="0" advTm="9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30730"/>
            <a:ext cx="2088232" cy="5189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Психология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дошкольника такова, что всё должно быть освоено и закреплено им в практической деятельности, а педагог внимательно наблюдает, делает выводы и организовывает для детей развивающее пространство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63" t="11117" b="18502"/>
          <a:stretch/>
        </p:blipFill>
        <p:spPr>
          <a:xfrm>
            <a:off x="2915816" y="1017866"/>
            <a:ext cx="5508104" cy="48268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36314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9000">
        <p:pull/>
      </p:transition>
    </mc:Choice>
    <mc:Fallback>
      <p:transition spd="slow" advClick="0" advTm="9000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533</TotalTime>
  <Words>647</Words>
  <Application>Microsoft Office PowerPoint</Application>
  <PresentationFormat>Экран (4:3)</PresentationFormat>
  <Paragraphs>31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Arial</vt:lpstr>
      <vt:lpstr>Brush Script MT</vt:lpstr>
      <vt:lpstr>Calibri</vt:lpstr>
      <vt:lpstr>Constantia</vt:lpstr>
      <vt:lpstr>Franklin Gothic Book</vt:lpstr>
      <vt:lpstr>Rage Italic</vt:lpstr>
      <vt:lpstr>Times New Roman</vt:lpstr>
      <vt:lpstr>Кнопка</vt:lpstr>
      <vt:lpstr>«Создание условий для раннего развития детей в возрасте  от трёх лет»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Пользователь</cp:lastModifiedBy>
  <cp:revision>37</cp:revision>
  <dcterms:created xsi:type="dcterms:W3CDTF">2022-08-11T11:53:06Z</dcterms:created>
  <dcterms:modified xsi:type="dcterms:W3CDTF">2022-08-10T20:35:45Z</dcterms:modified>
</cp:coreProperties>
</file>