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97" r:id="rId3"/>
    <p:sldId id="298" r:id="rId4"/>
    <p:sldId id="257" r:id="rId5"/>
    <p:sldId id="258" r:id="rId6"/>
    <p:sldId id="259" r:id="rId7"/>
    <p:sldId id="260" r:id="rId8"/>
    <p:sldId id="261" r:id="rId9"/>
    <p:sldId id="281" r:id="rId10"/>
    <p:sldId id="284" r:id="rId11"/>
    <p:sldId id="289" r:id="rId12"/>
    <p:sldId id="287" r:id="rId13"/>
    <p:sldId id="286" r:id="rId14"/>
    <p:sldId id="290" r:id="rId15"/>
    <p:sldId id="288" r:id="rId16"/>
    <p:sldId id="291" r:id="rId17"/>
    <p:sldId id="292" r:id="rId18"/>
    <p:sldId id="293" r:id="rId19"/>
    <p:sldId id="294" r:id="rId20"/>
    <p:sldId id="295" r:id="rId21"/>
    <p:sldId id="296" r:id="rId22"/>
    <p:sldId id="285" r:id="rId23"/>
  </p:sldIdLst>
  <p:sldSz cx="12192000" cy="6858000"/>
  <p:notesSz cx="12192000" cy="6858000"/>
  <p:defaultTextStyle>
    <a:defPPr>
      <a:defRPr lang="ru-RU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Inter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Inter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Inter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Inter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Inter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Inter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Inter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Inter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Inter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7">
          <p15:clr>
            <a:srgbClr val="A4A3A4"/>
          </p15:clr>
        </p15:guide>
        <p15:guide id="3" orient="horz" pos="36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 snapToGrid="0" showGuides="1">
      <p:cViewPr varScale="1">
        <p:scale>
          <a:sx n="60" d="100"/>
          <a:sy n="60" d="100"/>
        </p:scale>
        <p:origin x="78" y="1158"/>
      </p:cViewPr>
      <p:guideLst>
        <p:guide orient="horz" pos="2160"/>
        <p:guide pos="347"/>
        <p:guide orient="horz" pos="36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127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AC930-25A3-4671-885B-AD8368F841CD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923D2-BC26-4D82-BEC4-95848D1FD2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87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 noChangeArrowheads="1"/>
          </p:cNvPicPr>
          <p:nvPr userDrawn="1"/>
        </p:nvPicPr>
        <p:blipFill>
          <a:blip r:embed="rId2" cstate="print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 bwMode="auto">
          <a:xfrm>
            <a:off x="5011255" y="5430125"/>
            <a:ext cx="6397858" cy="668969"/>
          </a:xfrm>
        </p:spPr>
        <p:txBody>
          <a:bodyPr lIns="0" tIns="0" rIns="0" bIns="0"/>
          <a:lstStyle>
            <a:lvl1pPr marL="0" indent="0">
              <a:buNone/>
              <a:defRPr>
                <a:latin typeface="+mj-lt"/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4"/>
          </p:nvPr>
        </p:nvSpPr>
        <p:spPr bwMode="auto">
          <a:xfrm>
            <a:off x="7052878" y="1912841"/>
            <a:ext cx="4300535" cy="668969"/>
          </a:xfrm>
        </p:spPr>
        <p:txBody>
          <a:bodyPr wrap="none" lIns="0" tIns="0" rIns="0" bIns="0">
            <a:normAutofit/>
          </a:bodyPr>
          <a:lstStyle>
            <a:lvl1pPr marL="285750" indent="-285750">
              <a:buSzPct val="100000"/>
              <a:buFont typeface="Arial"/>
              <a:buChar char="•"/>
              <a:defRPr sz="1400">
                <a:latin typeface="+mn-lt"/>
              </a:defRPr>
            </a:lvl1pPr>
            <a:lvl2pPr marL="457200" indent="0">
              <a:buNone/>
              <a:defRPr/>
            </a:lvl2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>
              <a:defRPr sz="1700" b="1" i="1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14468">
              <a:spcBef>
                <a:spcPts val="308"/>
              </a:spcBef>
              <a:defRPr/>
            </a:pPr>
            <a:r>
              <a:rPr lang="en-US" spc="91"/>
              <a:t>Poccn</a:t>
            </a:r>
            <a:r>
              <a:rPr lang="ru-RU" spc="91"/>
              <a:t>й</a:t>
            </a:r>
            <a:r>
              <a:rPr lang="en-US" spc="91"/>
              <a:t>ceoe</a:t>
            </a:r>
            <a:r>
              <a:rPr lang="en-US" spc="-120"/>
              <a:t> </a:t>
            </a:r>
            <a:r>
              <a:rPr lang="ru-RU" spc="68"/>
              <a:t>дв</a:t>
            </a:r>
            <a:r>
              <a:rPr lang="en-US" spc="68"/>
              <a:t>n</a:t>
            </a:r>
            <a:r>
              <a:rPr lang="ru-RU" spc="68"/>
              <a:t>ж</a:t>
            </a:r>
            <a:r>
              <a:rPr lang="en-US" spc="68"/>
              <a:t>e</a:t>
            </a:r>
            <a:r>
              <a:rPr lang="ru-RU" spc="68"/>
              <a:t>н</a:t>
            </a:r>
            <a:r>
              <a:rPr lang="en-US" spc="68"/>
              <a:t>ne</a:t>
            </a:r>
            <a:r>
              <a:rPr lang="en-US" spc="-114"/>
              <a:t> </a:t>
            </a:r>
            <a:r>
              <a:rPr lang="ru-RU" spc="-51"/>
              <a:t>д</a:t>
            </a:r>
            <a:r>
              <a:rPr lang="en-US" spc="-51"/>
              <a:t>e</a:t>
            </a:r>
            <a:r>
              <a:rPr lang="ru-RU" spc="-51"/>
              <a:t>т</a:t>
            </a:r>
            <a:r>
              <a:rPr lang="en-US" spc="-51"/>
              <a:t>e</a:t>
            </a:r>
            <a:r>
              <a:rPr lang="ru-RU" spc="-51"/>
              <a:t>й</a:t>
            </a:r>
            <a:r>
              <a:rPr lang="ru-RU" spc="-114"/>
              <a:t> </a:t>
            </a:r>
            <a:r>
              <a:rPr lang="en-US" spc="80"/>
              <a:t>n</a:t>
            </a:r>
            <a:r>
              <a:rPr lang="en-US" spc="-120"/>
              <a:t> </a:t>
            </a:r>
            <a:r>
              <a:rPr lang="en-US" spc="91"/>
              <a:t>moro</a:t>
            </a:r>
            <a:r>
              <a:rPr lang="ru-RU" spc="91"/>
              <a:t>д</a:t>
            </a:r>
            <a:r>
              <a:rPr lang="en-US" spc="91"/>
              <a:t>ë</a:t>
            </a:r>
            <a:r>
              <a:rPr lang="ru-RU" spc="91"/>
              <a:t>ж</a:t>
            </a:r>
            <a:r>
              <a:rPr lang="en-US" spc="91"/>
              <a:t>n</a:t>
            </a:r>
            <a:r>
              <a:rPr lang="en-US" spc="-114"/>
              <a:t> </a:t>
            </a:r>
            <a:r>
              <a:rPr lang="en-US" spc="80"/>
              <a:t>«</a:t>
            </a:r>
            <a:r>
              <a:rPr lang="ru-RU" spc="80"/>
              <a:t>Дв</a:t>
            </a:r>
            <a:r>
              <a:rPr lang="en-US" spc="80"/>
              <a:t>n</a:t>
            </a:r>
            <a:r>
              <a:rPr lang="ru-RU" spc="80"/>
              <a:t>ж</a:t>
            </a:r>
            <a:r>
              <a:rPr lang="en-US" spc="80"/>
              <a:t>e</a:t>
            </a:r>
            <a:r>
              <a:rPr lang="ru-RU" spc="80"/>
              <a:t>н</a:t>
            </a:r>
            <a:r>
              <a:rPr lang="en-US" spc="80"/>
              <a:t>ne</a:t>
            </a:r>
            <a:r>
              <a:rPr lang="en-US" spc="-114"/>
              <a:t> </a:t>
            </a:r>
            <a:r>
              <a:rPr lang="ru-RU" spc="85"/>
              <a:t>П</a:t>
            </a:r>
            <a:r>
              <a:rPr lang="en-US" spc="85"/>
              <a:t>ep</a:t>
            </a:r>
            <a:r>
              <a:rPr lang="ru-RU" spc="85"/>
              <a:t>вы</a:t>
            </a:r>
            <a:r>
              <a:rPr lang="en-US" spc="85"/>
              <a:t>x»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pPr>
                <a:defRPr/>
              </a:pPr>
              <a:t>8/21/2024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700" b="1" i="1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pPr marL="44850">
              <a:spcBef>
                <a:spcPts val="319"/>
              </a:spcBef>
              <a:defRPr/>
            </a:pPr>
            <a:fld id="{81D60167-4931-47E6-BA6A-407CBD079E47}" type="slidenum">
              <a:rPr lang="ru-RU"/>
              <a:pPr marL="44850">
                <a:spcBef>
                  <a:spcPts val="319"/>
                </a:spcBef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27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E16B2A-F509-42B0-AC18-8C2E8F6C9F0F}" type="datetimeFigureOut">
              <a:rPr lang="ru-RU"/>
              <a:pPr>
                <a:defRPr/>
              </a:pPr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F0BF6C-CF71-41D2-B9FE-E9DB819C9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5pPr>
      <a:lvl6pPr marL="4572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6pPr>
      <a:lvl7pPr marL="9144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7pPr>
      <a:lvl8pPr marL="13716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8pPr>
      <a:lvl9pPr marL="1828800" algn="l">
        <a:lnSpc>
          <a:spcPct val="90000"/>
        </a:lnSpc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Pervye Extended Bold"/>
        </a:defRPr>
      </a:lvl9pPr>
    </p:titleStyle>
    <p:bodyStyle>
      <a:lvl1pPr marL="228600" indent="-228600" algn="l">
        <a:lnSpc>
          <a:spcPct val="90000"/>
        </a:lnSpc>
        <a:spcBef>
          <a:spcPts val="1000"/>
        </a:spcBef>
        <a:spcAft>
          <a:spcPts val="0"/>
        </a:spcAft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lnSpc>
          <a:spcPct val="90000"/>
        </a:lnSpc>
        <a:spcBef>
          <a:spcPts val="500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7.pn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10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9525" y="13181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08986" y="212596"/>
            <a:ext cx="3434339" cy="1884461"/>
          </a:xfrm>
          <a:prstGeom prst="rect">
            <a:avLst/>
          </a:prstGeom>
        </p:spPr>
      </p:pic>
      <p:sp>
        <p:nvSpPr>
          <p:cNvPr id="4" name="Подзаголовок 2"/>
          <p:cNvSpPr txBox="1">
            <a:spLocks noChangeArrowheads="1"/>
          </p:cNvSpPr>
          <p:nvPr/>
        </p:nvSpPr>
        <p:spPr bwMode="auto">
          <a:xfrm>
            <a:off x="550864" y="6056182"/>
            <a:ext cx="6240354" cy="406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  <a:defRPr/>
            </a:pPr>
            <a:r>
              <a:rPr lang="ru-RU" sz="1400">
                <a:solidFill>
                  <a:schemeClr val="accent3">
                    <a:lumMod val="60000"/>
                    <a:lumOff val="40000"/>
                  </a:schemeClr>
                </a:solidFill>
                <a:ea typeface="Inter Italic"/>
              </a:rPr>
              <a:t>Председатель Совета местного отделения Движения Первых</a:t>
            </a:r>
          </a:p>
        </p:txBody>
      </p:sp>
      <p:sp>
        <p:nvSpPr>
          <p:cNvPr id="5" name="Прямоугольник: скругленные углы 7"/>
          <p:cNvSpPr/>
          <p:nvPr/>
        </p:nvSpPr>
        <p:spPr bwMode="auto">
          <a:xfrm>
            <a:off x="550863" y="5551952"/>
            <a:ext cx="2981609" cy="360947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одзаголовок 2"/>
          <p:cNvSpPr txBox="1">
            <a:spLocks noChangeArrowheads="1"/>
          </p:cNvSpPr>
          <p:nvPr/>
        </p:nvSpPr>
        <p:spPr bwMode="auto">
          <a:xfrm>
            <a:off x="715947" y="5645339"/>
            <a:ext cx="2742934" cy="37169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Inter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Inter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Inter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9pPr>
          </a:lstStyle>
          <a:p>
            <a:pPr>
              <a:buFont typeface="Arial"/>
              <a:buNone/>
              <a:defRPr/>
            </a:pPr>
            <a:r>
              <a:rPr lang="ru-RU" sz="1400" b="1" dirty="0" smtClean="0">
                <a:solidFill>
                  <a:schemeClr val="accent2">
                    <a:lumMod val="10000"/>
                  </a:schemeClr>
                </a:solidFill>
              </a:rPr>
              <a:t>Ольга Борисовна Антонович</a:t>
            </a:r>
            <a:endParaRPr lang="ru-RU" sz="1400" b="1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550863" y="2502655"/>
            <a:ext cx="533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chemeClr val="bg1"/>
                </a:solidFill>
              </a:rPr>
              <a:t>ДВИЖЕНИЕ ПЕРВЫХ:</a:t>
            </a:r>
            <a:endParaRPr/>
          </a:p>
          <a:p>
            <a:pPr>
              <a:defRPr/>
            </a:pPr>
            <a:endParaRPr lang="ru-RU" sz="3600" b="1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3600" b="1">
                <a:solidFill>
                  <a:schemeClr val="bg1"/>
                </a:solidFill>
              </a:rPr>
              <a:t>РАЗВИТИЕ ЕДИНОГО ВОСПИТАТЕЛЬНОГО ПРОСТРАНСТВА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6008742" y="676275"/>
            <a:ext cx="5868933" cy="5706932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rcRect l="11549" t="-11569" r="13814" b="480"/>
          <a:stretch/>
        </p:blipFill>
        <p:spPr bwMode="auto">
          <a:xfrm>
            <a:off x="6008742" y="552981"/>
            <a:ext cx="5848351" cy="5800726"/>
          </a:xfrm>
          <a:prstGeom prst="ellipse">
            <a:avLst/>
          </a:prstGeom>
        </p:spPr>
      </p:pic>
      <p:sp>
        <p:nvSpPr>
          <p:cNvPr id="11" name="Блок-схема: извлечение 10"/>
          <p:cNvSpPr/>
          <p:nvPr/>
        </p:nvSpPr>
        <p:spPr bwMode="auto">
          <a:xfrm rot="2833360">
            <a:off x="5796601" y="2110551"/>
            <a:ext cx="322622" cy="241281"/>
          </a:xfrm>
          <a:prstGeom prst="flowChartExtra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ятно 1 12"/>
          <p:cNvSpPr/>
          <p:nvPr/>
        </p:nvSpPr>
        <p:spPr bwMode="auto">
          <a:xfrm>
            <a:off x="7799441" y="596900"/>
            <a:ext cx="352425" cy="391399"/>
          </a:xfrm>
          <a:prstGeom prst="irregularSeal1">
            <a:avLst/>
          </a:prstGeom>
          <a:solidFill>
            <a:schemeClr val="bg2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ятно 1 13"/>
          <p:cNvSpPr/>
          <p:nvPr/>
        </p:nvSpPr>
        <p:spPr bwMode="auto">
          <a:xfrm>
            <a:off x="7239000" y="6206558"/>
            <a:ext cx="279294" cy="270443"/>
          </a:xfrm>
          <a:prstGeom prst="irregularSeal1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 bwMode="auto">
          <a:xfrm>
            <a:off x="11134725" y="5880582"/>
            <a:ext cx="358830" cy="3270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Арка 21"/>
          <p:cNvSpPr/>
          <p:nvPr/>
        </p:nvSpPr>
        <p:spPr bwMode="auto">
          <a:xfrm rot="11495645">
            <a:off x="6124574" y="4638674"/>
            <a:ext cx="1094919" cy="1133187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Шестиугольник 22"/>
          <p:cNvSpPr/>
          <p:nvPr/>
        </p:nvSpPr>
        <p:spPr bwMode="auto">
          <a:xfrm rot="20237129">
            <a:off x="10673101" y="1141460"/>
            <a:ext cx="789661" cy="830309"/>
          </a:xfrm>
          <a:prstGeom prst="hexagon">
            <a:avLst>
              <a:gd name="adj" fmla="val 25000"/>
              <a:gd name="vf" fmla="val 115470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973784" y="117966"/>
            <a:ext cx="1126834" cy="6183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7096125" y="1295400"/>
            <a:ext cx="4819650" cy="51625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rcRect l="13946" r="10403"/>
          <a:stretch/>
        </p:blipFill>
        <p:spPr bwMode="auto">
          <a:xfrm>
            <a:off x="8152472" y="2152666"/>
            <a:ext cx="3986244" cy="3490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 bwMode="auto">
          <a:xfrm>
            <a:off x="11668126" y="6381749"/>
            <a:ext cx="495300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13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00038" y="1500188"/>
            <a:ext cx="6958012" cy="4957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object 4"/>
          <p:cNvPicPr/>
          <p:nvPr/>
        </p:nvPicPr>
        <p:blipFill>
          <a:blip r:embed="rId5" cstate="print"/>
          <a:stretch/>
        </p:blipFill>
        <p:spPr bwMode="auto">
          <a:xfrm>
            <a:off x="190549" y="1657350"/>
            <a:ext cx="7896175" cy="50582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 bwMode="auto">
          <a:xfrm>
            <a:off x="285751" y="1814515"/>
            <a:ext cx="7743824" cy="4714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</a:t>
            </a:r>
            <a:r>
              <a:rPr lang="ru-RU" sz="1850" b="1" dirty="0">
                <a:solidFill>
                  <a:schemeClr val="tx2"/>
                </a:solidFill>
              </a:rPr>
              <a:t>Регулярная деятельность</a:t>
            </a:r>
            <a:r>
              <a:rPr lang="ru-RU" sz="1850" dirty="0">
                <a:solidFill>
                  <a:schemeClr val="tx1"/>
                </a:solidFill>
              </a:rPr>
              <a:t> первичных отделений, развитие детского самоуправления 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</a:t>
            </a:r>
            <a:r>
              <a:rPr lang="ru-RU" sz="1850" b="1" dirty="0">
                <a:solidFill>
                  <a:schemeClr val="tx2"/>
                </a:solidFill>
              </a:rPr>
              <a:t>Работа со всеми</a:t>
            </a:r>
            <a:r>
              <a:rPr lang="ru-RU" sz="1850" dirty="0">
                <a:solidFill>
                  <a:schemeClr val="tx1"/>
                </a:solidFill>
              </a:rPr>
              <a:t>, а не с активом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Создание и оформление </a:t>
            </a:r>
            <a:r>
              <a:rPr lang="ru-RU" sz="1850" b="1" dirty="0">
                <a:solidFill>
                  <a:schemeClr val="tx2"/>
                </a:solidFill>
              </a:rPr>
              <a:t>пространств Движения 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</a:t>
            </a:r>
            <a:r>
              <a:rPr lang="ru-RU" sz="1850" b="1" dirty="0">
                <a:solidFill>
                  <a:schemeClr val="tx2"/>
                </a:solidFill>
              </a:rPr>
              <a:t>Включение в Движение Первых детей</a:t>
            </a:r>
            <a:r>
              <a:rPr lang="ru-RU" sz="1850" dirty="0">
                <a:solidFill>
                  <a:schemeClr val="tx1"/>
                </a:solidFill>
              </a:rPr>
              <a:t>, находящихся в трудной жизненной ситуации и состоящих на учете в органах профилактики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</a:t>
            </a:r>
            <a:r>
              <a:rPr lang="ru-RU" sz="1850" b="1" dirty="0">
                <a:solidFill>
                  <a:schemeClr val="tx2"/>
                </a:solidFill>
              </a:rPr>
              <a:t>Работа с родительским сообществом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</a:t>
            </a:r>
            <a:r>
              <a:rPr lang="ru-RU" sz="1850" b="1" dirty="0">
                <a:solidFill>
                  <a:schemeClr val="tx2"/>
                </a:solidFill>
              </a:rPr>
              <a:t>Синхронизация планов</a:t>
            </a:r>
            <a:r>
              <a:rPr lang="ru-RU" sz="1850" dirty="0">
                <a:solidFill>
                  <a:schemeClr val="tx1"/>
                </a:solidFill>
              </a:rPr>
              <a:t> проектной деятельности муниципальных и региональных органов исполнительной власти и Движения Первых 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Обеспечение </a:t>
            </a:r>
            <a:r>
              <a:rPr lang="ru-RU" sz="1850" b="1" dirty="0">
                <a:solidFill>
                  <a:schemeClr val="tx2"/>
                </a:solidFill>
              </a:rPr>
              <a:t>участия делегаций от региона </a:t>
            </a:r>
            <a:r>
              <a:rPr lang="ru-RU" sz="1850" dirty="0">
                <a:solidFill>
                  <a:schemeClr val="tx1"/>
                </a:solidFill>
              </a:rPr>
              <a:t>в региональных и финальных этапах проектов Движения Первых 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Увеличение количества участников </a:t>
            </a:r>
            <a:r>
              <a:rPr lang="ru-RU" sz="1850" b="1" dirty="0" err="1">
                <a:solidFill>
                  <a:schemeClr val="tx2"/>
                </a:solidFill>
              </a:rPr>
              <a:t>грантового</a:t>
            </a:r>
            <a:r>
              <a:rPr lang="ru-RU" sz="1850" b="1" dirty="0">
                <a:solidFill>
                  <a:schemeClr val="tx2"/>
                </a:solidFill>
              </a:rPr>
              <a:t> конкурса </a:t>
            </a:r>
            <a:r>
              <a:rPr lang="ru-RU" sz="1850" dirty="0">
                <a:solidFill>
                  <a:schemeClr val="tx1"/>
                </a:solidFill>
              </a:rPr>
              <a:t>Движения Первых, улучшение качества заявок </a:t>
            </a:r>
            <a:endParaRPr dirty="0"/>
          </a:p>
          <a:p>
            <a:pPr>
              <a:buClr>
                <a:schemeClr val="tx2"/>
              </a:buClr>
              <a:buFont typeface="Arial"/>
              <a:buChar char="•"/>
              <a:defRPr/>
            </a:pPr>
            <a:r>
              <a:rPr lang="ru-RU" sz="1850" dirty="0">
                <a:solidFill>
                  <a:schemeClr val="tx1"/>
                </a:solidFill>
              </a:rPr>
              <a:t> Информационная, организационная и административная </a:t>
            </a:r>
            <a:r>
              <a:rPr lang="ru-RU" sz="1850" b="1" dirty="0">
                <a:solidFill>
                  <a:schemeClr val="tx2"/>
                </a:solidFill>
              </a:rPr>
              <a:t>поддержка мероприятий </a:t>
            </a:r>
            <a:r>
              <a:rPr lang="ru-RU" sz="1850" dirty="0">
                <a:solidFill>
                  <a:schemeClr val="tx1"/>
                </a:solidFill>
              </a:rPr>
              <a:t>Движения Первых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67" y="131884"/>
            <a:ext cx="3102764" cy="20677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062" y="111756"/>
            <a:ext cx="2810608" cy="21079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738" y="111756"/>
            <a:ext cx="4431324" cy="21079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2277" y="2365131"/>
            <a:ext cx="695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Открытие Первичных отделений Движения Первых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010" y="2900009"/>
            <a:ext cx="3354736" cy="26215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734" y="2900009"/>
            <a:ext cx="3499343" cy="26245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67" y="2900009"/>
            <a:ext cx="3498418" cy="26238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47546" y="5758962"/>
            <a:ext cx="466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Заседание Совета Первичных отделений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718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1138263" y="78381"/>
            <a:ext cx="962355" cy="52805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auto">
          <a:xfrm>
            <a:off x="336694" y="189391"/>
            <a:ext cx="9530117" cy="391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dirty="0"/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7161585" y="785901"/>
            <a:ext cx="4939551" cy="447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 sz="1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2" t="-29191" r="-24899" b="289"/>
          <a:stretch/>
        </p:blipFill>
        <p:spPr>
          <a:xfrm>
            <a:off x="111580" y="78380"/>
            <a:ext cx="2743546" cy="30340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302" y="785901"/>
            <a:ext cx="3020751" cy="23387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46" y="776255"/>
            <a:ext cx="3114963" cy="2336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669" y="3112477"/>
            <a:ext cx="166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актива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03685" y="3112477"/>
            <a:ext cx="329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Маршрут по Алтаю построен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492" y="767061"/>
            <a:ext cx="3127221" cy="23454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064603" y="3124655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помощь от Первых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80" y="3599698"/>
            <a:ext cx="3308628" cy="27747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907" y="3719146"/>
            <a:ext cx="3269818" cy="2514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1308" y="6444762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Акция «Благодарю»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20308" y="6374422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Аллея Благодарности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647" y="3686262"/>
            <a:ext cx="3952616" cy="263404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26215" y="6444762"/>
            <a:ext cx="422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Окружной форум «Будущее за нами»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72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" y="175845"/>
            <a:ext cx="3798277" cy="21189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020" y="175845"/>
            <a:ext cx="3099141" cy="2047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938" y="2294792"/>
            <a:ext cx="9962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Марафон Первичных отделений «Первые на Алтае 22», посвящение в Первые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813" y="175845"/>
            <a:ext cx="3060918" cy="2039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964981"/>
            <a:ext cx="4071756" cy="2713443"/>
          </a:xfrm>
          <a:prstGeom prst="rect">
            <a:avLst/>
          </a:prstGeom>
        </p:spPr>
      </p:pic>
      <p:pic>
        <p:nvPicPr>
          <p:cNvPr id="11266" name="Picture 2" descr="C:\Users\PC\Downloads\photo_5341355203892470518_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05150" y="2962656"/>
            <a:ext cx="3910588" cy="2606040"/>
          </a:xfrm>
          <a:prstGeom prst="rect">
            <a:avLst/>
          </a:prstGeom>
          <a:noFill/>
        </p:spPr>
      </p:pic>
      <p:pic>
        <p:nvPicPr>
          <p:cNvPr id="11268" name="Picture 4" descr="C:\Users\PC\Downloads\photo_5341355203892470515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40272" y="2944368"/>
            <a:ext cx="3896867" cy="25968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60320" y="5888736"/>
            <a:ext cx="6742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Торжественное вручение паспортов «Мы –граждане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244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59" y="96716"/>
            <a:ext cx="3674264" cy="2448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13" y="96716"/>
            <a:ext cx="3727018" cy="24442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621" y="96716"/>
            <a:ext cx="3735810" cy="24895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62911" y="2672862"/>
            <a:ext cx="6707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                Торжественное Посвящение в Хранители истории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60" y="3464170"/>
            <a:ext cx="3735809" cy="2295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44" y="3464170"/>
            <a:ext cx="3400299" cy="2277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818" y="3464170"/>
            <a:ext cx="2989384" cy="22420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4600" y="5943600"/>
            <a:ext cx="6152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Уборка территории памятников и проведение митингов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053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911" y="498962"/>
            <a:ext cx="4381499" cy="19716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9" y="465991"/>
            <a:ext cx="2842308" cy="2004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892" y="2620108"/>
            <a:ext cx="880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   Ёлка желаний, Российский детский Дед Мороз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47" y="3578469"/>
            <a:ext cx="3365991" cy="22181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503" y="3565003"/>
            <a:ext cx="3543299" cy="2231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807" y="3531347"/>
            <a:ext cx="3147647" cy="23123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67354" y="5908431"/>
            <a:ext cx="6449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Историческая память (День Героев, Блокада Ленинграда)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49"/>
          <a:stretch/>
        </p:blipFill>
        <p:spPr>
          <a:xfrm>
            <a:off x="618676" y="334036"/>
            <a:ext cx="2863078" cy="213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67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0" y="105507"/>
            <a:ext cx="3337985" cy="22244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446" y="105507"/>
            <a:ext cx="3369624" cy="22455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813" y="105507"/>
            <a:ext cx="3410495" cy="2272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0062" y="2514600"/>
            <a:ext cx="410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Снежный десант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30" y="3270738"/>
            <a:ext cx="3171043" cy="23782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263" y="3270738"/>
            <a:ext cx="3171043" cy="2378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446" y="3294898"/>
            <a:ext cx="3504524" cy="23299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29962" y="5838092"/>
            <a:ext cx="494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Международная выставка –форум «Россия»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941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47" y="70338"/>
            <a:ext cx="3341077" cy="25058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1" t="24550" r="171" b="23007"/>
          <a:stretch/>
        </p:blipFill>
        <p:spPr>
          <a:xfrm>
            <a:off x="3954168" y="79132"/>
            <a:ext cx="3580279" cy="24970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592" y="79132"/>
            <a:ext cx="3390900" cy="2543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1508" y="2751992"/>
            <a:ext cx="4423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Акция «Посылка солдату»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85" y="3297170"/>
            <a:ext cx="3496409" cy="26223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13" y="3297170"/>
            <a:ext cx="2532917" cy="2645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469" y="3393831"/>
            <a:ext cx="4460651" cy="25256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3192" y="6066692"/>
            <a:ext cx="1132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Поздравления подшефных ветеранов боевых действий и ветеранов педагогического 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71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38" y="211015"/>
            <a:ext cx="3270739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416" y="211015"/>
            <a:ext cx="3338146" cy="25036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84"/>
          <a:stretch/>
        </p:blipFill>
        <p:spPr>
          <a:xfrm>
            <a:off x="7546731" y="211015"/>
            <a:ext cx="4259226" cy="2453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246" y="2919046"/>
            <a:ext cx="5588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Муниципальный этап игры «Вызов Первых»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22" y="3385093"/>
            <a:ext cx="3639094" cy="2425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634" y="3400703"/>
            <a:ext cx="3592243" cy="2393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" t="-1064" r="5157" b="22979"/>
          <a:stretch/>
        </p:blipFill>
        <p:spPr>
          <a:xfrm>
            <a:off x="7546731" y="3349949"/>
            <a:ext cx="4433243" cy="2495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05808" y="6022731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Военно-патриотическая игра «Зарница 2.0»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96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382" y="140677"/>
            <a:ext cx="3384208" cy="22420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52" y="123092"/>
            <a:ext cx="3410751" cy="22596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569" y="140677"/>
            <a:ext cx="3379454" cy="22388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7646" y="2602523"/>
            <a:ext cx="5947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место в Региональном этапе игры «Вызов Первых»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4" t="14230" r="15356" b="16025"/>
          <a:stretch/>
        </p:blipFill>
        <p:spPr>
          <a:xfrm>
            <a:off x="348652" y="3244361"/>
            <a:ext cx="2743017" cy="26904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531" y="3244361"/>
            <a:ext cx="3338146" cy="25036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746" y="3306382"/>
            <a:ext cx="3439455" cy="25795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79432" y="6110654"/>
            <a:ext cx="775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площадок Движения Первых на районных мероприятиях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3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PC\Downloads\7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595" y="113591"/>
            <a:ext cx="11518637" cy="6479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3618" y="161984"/>
            <a:ext cx="2829555" cy="23299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816" y="193431"/>
            <a:ext cx="5029200" cy="22670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" t="8170" r="-245" b="19281"/>
          <a:stretch/>
        </p:blipFill>
        <p:spPr>
          <a:xfrm>
            <a:off x="8361659" y="282028"/>
            <a:ext cx="3521389" cy="1916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1023" y="2716823"/>
            <a:ext cx="9098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Конкурс среди Первичных отделений  «Весенний марафон Первых» 33 из 170  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9386"/>
            <a:ext cx="4197096" cy="23967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479065" y="3464522"/>
            <a:ext cx="3596540" cy="2415069"/>
          </a:xfrm>
          <a:prstGeom prst="rect">
            <a:avLst/>
          </a:prstGeom>
        </p:spPr>
      </p:pic>
      <p:pic>
        <p:nvPicPr>
          <p:cNvPr id="4098" name="Picture 2" descr="C:\Users\PC\Downloads\photo_5341355203892470554_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24021" y="3474720"/>
            <a:ext cx="4115308" cy="27424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8050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886" y="193430"/>
            <a:ext cx="3275214" cy="24666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10" y="193430"/>
            <a:ext cx="3377097" cy="24666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157" y="281352"/>
            <a:ext cx="3158471" cy="23787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8858" y="2945423"/>
            <a:ext cx="653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Спортивный семейный фестиваль «Семейная команда»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6" b="21763"/>
          <a:stretch/>
        </p:blipFill>
        <p:spPr>
          <a:xfrm>
            <a:off x="229522" y="3811118"/>
            <a:ext cx="5599778" cy="2268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760" y="3811118"/>
            <a:ext cx="3378093" cy="2253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7985" y="6304085"/>
            <a:ext cx="539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Команда специалистов Первых Алтайского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0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882" y="-6041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308986" y="212596"/>
            <a:ext cx="3434339" cy="1884461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 bwMode="auto">
          <a:xfrm>
            <a:off x="4826489" y="676275"/>
            <a:ext cx="5868933" cy="5706932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rcRect l="11549" t="-11569" r="13814" b="480"/>
          <a:stretch/>
        </p:blipFill>
        <p:spPr bwMode="auto">
          <a:xfrm>
            <a:off x="4862829" y="584432"/>
            <a:ext cx="5848351" cy="5800726"/>
          </a:xfrm>
          <a:prstGeom prst="ellipse">
            <a:avLst/>
          </a:prstGeom>
        </p:spPr>
      </p:pic>
      <p:sp>
        <p:nvSpPr>
          <p:cNvPr id="11" name="Блок-схема: извлечение 10"/>
          <p:cNvSpPr/>
          <p:nvPr/>
        </p:nvSpPr>
        <p:spPr bwMode="auto">
          <a:xfrm rot="2833360">
            <a:off x="5693690" y="1260484"/>
            <a:ext cx="322622" cy="241281"/>
          </a:xfrm>
          <a:prstGeom prst="flowChartExtra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ятно 1 12"/>
          <p:cNvSpPr/>
          <p:nvPr/>
        </p:nvSpPr>
        <p:spPr bwMode="auto">
          <a:xfrm>
            <a:off x="8188339" y="507008"/>
            <a:ext cx="352425" cy="391399"/>
          </a:xfrm>
          <a:prstGeom prst="irregularSeal1">
            <a:avLst/>
          </a:prstGeom>
          <a:solidFill>
            <a:schemeClr val="bg2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ятно 1 13"/>
          <p:cNvSpPr/>
          <p:nvPr/>
        </p:nvSpPr>
        <p:spPr bwMode="auto">
          <a:xfrm>
            <a:off x="7100000" y="6462582"/>
            <a:ext cx="279294" cy="270443"/>
          </a:xfrm>
          <a:prstGeom prst="irregularSeal1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 bwMode="auto">
          <a:xfrm>
            <a:off x="9991490" y="5168765"/>
            <a:ext cx="358830" cy="3270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Арка 21"/>
          <p:cNvSpPr/>
          <p:nvPr/>
        </p:nvSpPr>
        <p:spPr bwMode="auto">
          <a:xfrm rot="11495645">
            <a:off x="5089878" y="4650946"/>
            <a:ext cx="1094919" cy="1133187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Шестиугольник 22"/>
          <p:cNvSpPr/>
          <p:nvPr/>
        </p:nvSpPr>
        <p:spPr bwMode="auto">
          <a:xfrm rot="20237129">
            <a:off x="9776075" y="1146488"/>
            <a:ext cx="789661" cy="830309"/>
          </a:xfrm>
          <a:prstGeom prst="hexagon">
            <a:avLst>
              <a:gd name="adj" fmla="val 25000"/>
              <a:gd name="vf" fmla="val 115470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308986" y="2715144"/>
            <a:ext cx="468048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Местное отделение Общероссийского общественно-государственного движения детей и молодежи «Движение Первых» </a:t>
            </a:r>
            <a:r>
              <a:rPr lang="ru-RU" sz="2400" i="1" dirty="0" err="1" smtClean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Бурлинского</a:t>
            </a:r>
            <a:r>
              <a:rPr lang="ru-RU" sz="2400" i="1" dirty="0" smtClean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 района</a:t>
            </a:r>
            <a:endParaRPr sz="20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Специалист: </a:t>
            </a:r>
            <a:r>
              <a:rPr lang="ru-RU" sz="2400" dirty="0" smtClean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Антонович О.Б.</a:t>
            </a:r>
            <a:endParaRPr lang="ru-RU" sz="2400" i="1" dirty="0">
              <a:solidFill>
                <a:schemeClr val="bg1"/>
              </a:solidFill>
              <a:latin typeface="Inter (Основной текст)"/>
              <a:cs typeface="Lucida Sans Unicode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тел.: </a:t>
            </a:r>
            <a:r>
              <a:rPr lang="ru-RU" sz="2000" i="1" dirty="0" smtClean="0">
                <a:solidFill>
                  <a:schemeClr val="bg1"/>
                </a:solidFill>
                <a:latin typeface="Inter (Основной текст)"/>
                <a:cs typeface="Lucida Sans Unicode"/>
              </a:rPr>
              <a:t>89993314513</a:t>
            </a:r>
            <a:endParaRPr lang="ru-RU" sz="2000" dirty="0">
              <a:solidFill>
                <a:schemeClr val="bg1"/>
              </a:solidFill>
              <a:latin typeface="Inter (Основной текст)"/>
              <a:cs typeface="Lucida Sans Unicode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65311" y="5516213"/>
            <a:ext cx="1095298" cy="102537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10788660" y="1973390"/>
            <a:ext cx="1387475" cy="4850580"/>
            <a:chOff x="10681233" y="1527874"/>
            <a:chExt cx="1387475" cy="4850580"/>
          </a:xfrm>
        </p:grpSpPr>
        <p:grpSp>
          <p:nvGrpSpPr>
            <p:cNvPr id="18" name="Группа 17"/>
            <p:cNvGrpSpPr/>
            <p:nvPr/>
          </p:nvGrpSpPr>
          <p:grpSpPr bwMode="auto">
            <a:xfrm>
              <a:off x="10681235" y="1527874"/>
              <a:ext cx="1171948" cy="1493222"/>
              <a:chOff x="4459611" y="4623890"/>
              <a:chExt cx="1235793" cy="1579253"/>
            </a:xfrm>
          </p:grpSpPr>
          <p:sp>
            <p:nvSpPr>
              <p:cNvPr id="32" name="object 18"/>
              <p:cNvSpPr txBox="1"/>
              <p:nvPr/>
            </p:nvSpPr>
            <p:spPr bwMode="auto">
              <a:xfrm>
                <a:off x="4540436" y="5896648"/>
                <a:ext cx="1154967" cy="306495"/>
              </a:xfrm>
              <a:prstGeom prst="rect">
                <a:avLst/>
              </a:prstGeom>
              <a:grpFill/>
            </p:spPr>
            <p:txBody>
              <a:bodyPr vert="horz" wrap="square" lIns="0" tIns="12675" rIns="0" bIns="0" rtlCol="0">
                <a:spAutoFit/>
              </a:bodyPr>
              <a:lstStyle/>
              <a:p>
                <a:pPr marL="12674">
                  <a:spcBef>
                    <a:spcPts val="100"/>
                  </a:spcBef>
                  <a:defRPr/>
                </a:pPr>
                <a:r>
                  <a:rPr lang="ru-RU" spc="15">
                    <a:latin typeface="Trebuchet MS"/>
                    <a:cs typeface="Trebuchet MS"/>
                  </a:rPr>
                  <a:t>Телеграм</a:t>
                </a:r>
                <a:endParaRPr>
                  <a:latin typeface="Trebuchet MS"/>
                  <a:cs typeface="Trebuchet MS"/>
                </a:endParaRPr>
              </a:p>
            </p:txBody>
          </p:sp>
          <p:pic>
            <p:nvPicPr>
              <p:cNvPr id="33" name="Рисунок 32" descr="qr-code.png"/>
              <p:cNvPicPr>
                <a:picLocks noChangeAspect="1"/>
              </p:cNvPicPr>
              <p:nvPr/>
            </p:nvPicPr>
            <p:blipFill>
              <a:blip r:embed="rId4" cstate="print"/>
              <a:stretch/>
            </p:blipFill>
            <p:spPr bwMode="auto">
              <a:xfrm>
                <a:off x="4459611" y="4623890"/>
                <a:ext cx="1235793" cy="1235793"/>
              </a:xfrm>
              <a:prstGeom prst="rect">
                <a:avLst/>
              </a:prstGeom>
            </p:spPr>
          </p:pic>
        </p:grpSp>
        <p:grpSp>
          <p:nvGrpSpPr>
            <p:cNvPr id="19" name="Группа 18"/>
            <p:cNvGrpSpPr/>
            <p:nvPr/>
          </p:nvGrpSpPr>
          <p:grpSpPr bwMode="auto">
            <a:xfrm>
              <a:off x="10701361" y="3264885"/>
              <a:ext cx="1182639" cy="1409932"/>
              <a:chOff x="5835570" y="4714766"/>
              <a:chExt cx="1166121" cy="1390239"/>
            </a:xfrm>
          </p:grpSpPr>
          <p:sp>
            <p:nvSpPr>
              <p:cNvPr id="30" name="object 11"/>
              <p:cNvSpPr/>
              <p:nvPr/>
            </p:nvSpPr>
            <p:spPr bwMode="auto">
              <a:xfrm>
                <a:off x="6027744" y="5984918"/>
                <a:ext cx="813122" cy="120087"/>
              </a:xfrm>
              <a:custGeom>
                <a:avLst/>
                <a:gdLst/>
                <a:ahLst/>
                <a:cxnLst/>
                <a:rect l="l" t="t" r="r" b="b"/>
                <a:pathLst>
                  <a:path w="713740" h="105410" extrusionOk="0">
                    <a:moveTo>
                      <a:pt x="678865" y="25107"/>
                    </a:moveTo>
                    <a:lnTo>
                      <a:pt x="672744" y="25107"/>
                    </a:lnTo>
                    <a:lnTo>
                      <a:pt x="667245" y="26187"/>
                    </a:lnTo>
                    <a:lnTo>
                      <a:pt x="645604" y="47015"/>
                    </a:lnTo>
                    <a:lnTo>
                      <a:pt x="643661" y="52768"/>
                    </a:lnTo>
                    <a:lnTo>
                      <a:pt x="642696" y="58889"/>
                    </a:lnTo>
                    <a:lnTo>
                      <a:pt x="642696" y="68833"/>
                    </a:lnTo>
                    <a:lnTo>
                      <a:pt x="662347" y="101750"/>
                    </a:lnTo>
                    <a:lnTo>
                      <a:pt x="680186" y="105143"/>
                    </a:lnTo>
                    <a:lnTo>
                      <a:pt x="690308" y="105143"/>
                    </a:lnTo>
                    <a:lnTo>
                      <a:pt x="697928" y="102717"/>
                    </a:lnTo>
                    <a:lnTo>
                      <a:pt x="704955" y="96088"/>
                    </a:lnTo>
                    <a:lnTo>
                      <a:pt x="671868" y="96088"/>
                    </a:lnTo>
                    <a:lnTo>
                      <a:pt x="665987" y="93256"/>
                    </a:lnTo>
                    <a:lnTo>
                      <a:pt x="658202" y="81965"/>
                    </a:lnTo>
                    <a:lnTo>
                      <a:pt x="656259" y="75437"/>
                    </a:lnTo>
                    <a:lnTo>
                      <a:pt x="656259" y="68046"/>
                    </a:lnTo>
                    <a:lnTo>
                      <a:pt x="713295" y="68046"/>
                    </a:lnTo>
                    <a:lnTo>
                      <a:pt x="713155" y="64401"/>
                    </a:lnTo>
                    <a:lnTo>
                      <a:pt x="712833" y="58991"/>
                    </a:lnTo>
                    <a:lnTo>
                      <a:pt x="656259" y="58991"/>
                    </a:lnTo>
                    <a:lnTo>
                      <a:pt x="656287" y="53251"/>
                    </a:lnTo>
                    <a:lnTo>
                      <a:pt x="657669" y="48094"/>
                    </a:lnTo>
                    <a:lnTo>
                      <a:pt x="660653" y="42938"/>
                    </a:lnTo>
                    <a:lnTo>
                      <a:pt x="663905" y="37185"/>
                    </a:lnTo>
                    <a:lnTo>
                      <a:pt x="670128" y="34162"/>
                    </a:lnTo>
                    <a:lnTo>
                      <a:pt x="703541" y="34162"/>
                    </a:lnTo>
                    <a:lnTo>
                      <a:pt x="698873" y="30203"/>
                    </a:lnTo>
                    <a:lnTo>
                      <a:pt x="693208" y="27373"/>
                    </a:lnTo>
                    <a:lnTo>
                      <a:pt x="686541" y="25674"/>
                    </a:lnTo>
                    <a:lnTo>
                      <a:pt x="678865" y="25107"/>
                    </a:lnTo>
                    <a:close/>
                  </a:path>
                  <a:path w="713740" h="105410" extrusionOk="0">
                    <a:moveTo>
                      <a:pt x="712571" y="80759"/>
                    </a:moveTo>
                    <a:lnTo>
                      <a:pt x="700328" y="80759"/>
                    </a:lnTo>
                    <a:lnTo>
                      <a:pt x="699439" y="85331"/>
                    </a:lnTo>
                    <a:lnTo>
                      <a:pt x="697217" y="89026"/>
                    </a:lnTo>
                    <a:lnTo>
                      <a:pt x="690003" y="94678"/>
                    </a:lnTo>
                    <a:lnTo>
                      <a:pt x="685380" y="96088"/>
                    </a:lnTo>
                    <a:lnTo>
                      <a:pt x="704955" y="96088"/>
                    </a:lnTo>
                    <a:lnTo>
                      <a:pt x="708253" y="92976"/>
                    </a:lnTo>
                    <a:lnTo>
                      <a:pt x="711403" y="87287"/>
                    </a:lnTo>
                    <a:lnTo>
                      <a:pt x="712571" y="80759"/>
                    </a:lnTo>
                    <a:close/>
                  </a:path>
                  <a:path w="713740" h="105410" extrusionOk="0">
                    <a:moveTo>
                      <a:pt x="703541" y="34162"/>
                    </a:moveTo>
                    <a:lnTo>
                      <a:pt x="687146" y="34162"/>
                    </a:lnTo>
                    <a:lnTo>
                      <a:pt x="692632" y="37147"/>
                    </a:lnTo>
                    <a:lnTo>
                      <a:pt x="695737" y="43230"/>
                    </a:lnTo>
                    <a:lnTo>
                      <a:pt x="698284" y="47955"/>
                    </a:lnTo>
                    <a:lnTo>
                      <a:pt x="699642" y="53251"/>
                    </a:lnTo>
                    <a:lnTo>
                      <a:pt x="699744" y="58991"/>
                    </a:lnTo>
                    <a:lnTo>
                      <a:pt x="712833" y="58991"/>
                    </a:lnTo>
                    <a:lnTo>
                      <a:pt x="712673" y="56311"/>
                    </a:lnTo>
                    <a:lnTo>
                      <a:pt x="711365" y="49453"/>
                    </a:lnTo>
                    <a:lnTo>
                      <a:pt x="708893" y="42938"/>
                    </a:lnTo>
                    <a:lnTo>
                      <a:pt x="707770" y="39916"/>
                    </a:lnTo>
                    <a:lnTo>
                      <a:pt x="705865" y="36702"/>
                    </a:lnTo>
                    <a:lnTo>
                      <a:pt x="703541" y="34162"/>
                    </a:lnTo>
                    <a:close/>
                  </a:path>
                  <a:path w="713740" h="105410" extrusionOk="0">
                    <a:moveTo>
                      <a:pt x="608850" y="37096"/>
                    </a:moveTo>
                    <a:lnTo>
                      <a:pt x="596010" y="37096"/>
                    </a:lnTo>
                    <a:lnTo>
                      <a:pt x="596010" y="102234"/>
                    </a:lnTo>
                    <a:lnTo>
                      <a:pt x="608850" y="102234"/>
                    </a:lnTo>
                    <a:lnTo>
                      <a:pt x="608850" y="37096"/>
                    </a:lnTo>
                    <a:close/>
                  </a:path>
                  <a:path w="713740" h="105410" extrusionOk="0">
                    <a:moveTo>
                      <a:pt x="634517" y="28041"/>
                    </a:moveTo>
                    <a:lnTo>
                      <a:pt x="570318" y="28041"/>
                    </a:lnTo>
                    <a:lnTo>
                      <a:pt x="570318" y="37096"/>
                    </a:lnTo>
                    <a:lnTo>
                      <a:pt x="634517" y="37096"/>
                    </a:lnTo>
                    <a:lnTo>
                      <a:pt x="634517" y="28041"/>
                    </a:lnTo>
                    <a:close/>
                  </a:path>
                  <a:path w="713740" h="105410" extrusionOk="0">
                    <a:moveTo>
                      <a:pt x="520433" y="28041"/>
                    </a:moveTo>
                    <a:lnTo>
                      <a:pt x="507593" y="28041"/>
                    </a:lnTo>
                    <a:lnTo>
                      <a:pt x="507593" y="102234"/>
                    </a:lnTo>
                    <a:lnTo>
                      <a:pt x="520433" y="102234"/>
                    </a:lnTo>
                    <a:lnTo>
                      <a:pt x="520433" y="65138"/>
                    </a:lnTo>
                    <a:lnTo>
                      <a:pt x="534807" y="65138"/>
                    </a:lnTo>
                    <a:lnTo>
                      <a:pt x="532383" y="62509"/>
                    </a:lnTo>
                    <a:lnTo>
                      <a:pt x="534469" y="60439"/>
                    </a:lnTo>
                    <a:lnTo>
                      <a:pt x="520433" y="60439"/>
                    </a:lnTo>
                    <a:lnTo>
                      <a:pt x="520433" y="28041"/>
                    </a:lnTo>
                    <a:close/>
                  </a:path>
                  <a:path w="713740" h="105410" extrusionOk="0">
                    <a:moveTo>
                      <a:pt x="534807" y="65138"/>
                    </a:moveTo>
                    <a:lnTo>
                      <a:pt x="520433" y="65138"/>
                    </a:lnTo>
                    <a:lnTo>
                      <a:pt x="553694" y="102234"/>
                    </a:lnTo>
                    <a:lnTo>
                      <a:pt x="569010" y="102234"/>
                    </a:lnTo>
                    <a:lnTo>
                      <a:pt x="534807" y="65138"/>
                    </a:lnTo>
                    <a:close/>
                  </a:path>
                  <a:path w="713740" h="105410" extrusionOk="0">
                    <a:moveTo>
                      <a:pt x="567105" y="28041"/>
                    </a:moveTo>
                    <a:lnTo>
                      <a:pt x="552081" y="28041"/>
                    </a:lnTo>
                    <a:lnTo>
                      <a:pt x="520433" y="60439"/>
                    </a:lnTo>
                    <a:lnTo>
                      <a:pt x="534469" y="60439"/>
                    </a:lnTo>
                    <a:lnTo>
                      <a:pt x="567105" y="28041"/>
                    </a:lnTo>
                    <a:close/>
                  </a:path>
                  <a:path w="713740" h="105410" extrusionOk="0">
                    <a:moveTo>
                      <a:pt x="481208" y="34162"/>
                    </a:moveTo>
                    <a:lnTo>
                      <a:pt x="467029" y="34162"/>
                    </a:lnTo>
                    <a:lnTo>
                      <a:pt x="472566" y="39141"/>
                    </a:lnTo>
                    <a:lnTo>
                      <a:pt x="472566" y="53352"/>
                    </a:lnTo>
                    <a:lnTo>
                      <a:pt x="458114" y="59283"/>
                    </a:lnTo>
                    <a:lnTo>
                      <a:pt x="448392" y="60470"/>
                    </a:lnTo>
                    <a:lnTo>
                      <a:pt x="421792" y="75793"/>
                    </a:lnTo>
                    <a:lnTo>
                      <a:pt x="421792" y="90195"/>
                    </a:lnTo>
                    <a:lnTo>
                      <a:pt x="424052" y="95783"/>
                    </a:lnTo>
                    <a:lnTo>
                      <a:pt x="433108" y="103263"/>
                    </a:lnTo>
                    <a:lnTo>
                      <a:pt x="439559" y="105143"/>
                    </a:lnTo>
                    <a:lnTo>
                      <a:pt x="447916" y="105143"/>
                    </a:lnTo>
                    <a:lnTo>
                      <a:pt x="456338" y="104321"/>
                    </a:lnTo>
                    <a:lnTo>
                      <a:pt x="463376" y="101857"/>
                    </a:lnTo>
                    <a:lnTo>
                      <a:pt x="469031" y="97749"/>
                    </a:lnTo>
                    <a:lnTo>
                      <a:pt x="470265" y="96088"/>
                    </a:lnTo>
                    <a:lnTo>
                      <a:pt x="444995" y="96088"/>
                    </a:lnTo>
                    <a:lnTo>
                      <a:pt x="441528" y="94868"/>
                    </a:lnTo>
                    <a:lnTo>
                      <a:pt x="436359" y="90004"/>
                    </a:lnTo>
                    <a:lnTo>
                      <a:pt x="435076" y="86652"/>
                    </a:lnTo>
                    <a:lnTo>
                      <a:pt x="435076" y="77000"/>
                    </a:lnTo>
                    <a:lnTo>
                      <a:pt x="466153" y="66878"/>
                    </a:lnTo>
                    <a:lnTo>
                      <a:pt x="468972" y="66205"/>
                    </a:lnTo>
                    <a:lnTo>
                      <a:pt x="471119" y="65316"/>
                    </a:lnTo>
                    <a:lnTo>
                      <a:pt x="472566" y="64249"/>
                    </a:lnTo>
                    <a:lnTo>
                      <a:pt x="485115" y="64249"/>
                    </a:lnTo>
                    <a:lnTo>
                      <a:pt x="485422" y="49936"/>
                    </a:lnTo>
                    <a:lnTo>
                      <a:pt x="485508" y="45110"/>
                    </a:lnTo>
                    <a:lnTo>
                      <a:pt x="484619" y="40843"/>
                    </a:lnTo>
                    <a:lnTo>
                      <a:pt x="481208" y="34162"/>
                    </a:lnTo>
                    <a:close/>
                  </a:path>
                  <a:path w="713740" h="105410" extrusionOk="0">
                    <a:moveTo>
                      <a:pt x="486133" y="91998"/>
                    </a:moveTo>
                    <a:lnTo>
                      <a:pt x="473303" y="91998"/>
                    </a:lnTo>
                    <a:lnTo>
                      <a:pt x="474078" y="96278"/>
                    </a:lnTo>
                    <a:lnTo>
                      <a:pt x="475411" y="99148"/>
                    </a:lnTo>
                    <a:lnTo>
                      <a:pt x="479209" y="102082"/>
                    </a:lnTo>
                    <a:lnTo>
                      <a:pt x="482295" y="102793"/>
                    </a:lnTo>
                    <a:lnTo>
                      <a:pt x="489000" y="102793"/>
                    </a:lnTo>
                    <a:lnTo>
                      <a:pt x="490943" y="102615"/>
                    </a:lnTo>
                    <a:lnTo>
                      <a:pt x="492417" y="102234"/>
                    </a:lnTo>
                    <a:lnTo>
                      <a:pt x="492417" y="93256"/>
                    </a:lnTo>
                    <a:lnTo>
                      <a:pt x="488721" y="93256"/>
                    </a:lnTo>
                    <a:lnTo>
                      <a:pt x="486435" y="92532"/>
                    </a:lnTo>
                    <a:lnTo>
                      <a:pt x="486133" y="91998"/>
                    </a:lnTo>
                    <a:close/>
                  </a:path>
                  <a:path w="713740" h="105410" extrusionOk="0">
                    <a:moveTo>
                      <a:pt x="485115" y="64249"/>
                    </a:moveTo>
                    <a:lnTo>
                      <a:pt x="472566" y="64249"/>
                    </a:lnTo>
                    <a:lnTo>
                      <a:pt x="472241" y="71259"/>
                    </a:lnTo>
                    <a:lnTo>
                      <a:pt x="471982" y="75399"/>
                    </a:lnTo>
                    <a:lnTo>
                      <a:pt x="457174" y="94907"/>
                    </a:lnTo>
                    <a:lnTo>
                      <a:pt x="454799" y="95707"/>
                    </a:lnTo>
                    <a:lnTo>
                      <a:pt x="452196" y="96088"/>
                    </a:lnTo>
                    <a:lnTo>
                      <a:pt x="470265" y="96088"/>
                    </a:lnTo>
                    <a:lnTo>
                      <a:pt x="473303" y="91998"/>
                    </a:lnTo>
                    <a:lnTo>
                      <a:pt x="486133" y="91998"/>
                    </a:lnTo>
                    <a:lnTo>
                      <a:pt x="485559" y="90982"/>
                    </a:lnTo>
                    <a:lnTo>
                      <a:pt x="484974" y="89420"/>
                    </a:lnTo>
                    <a:lnTo>
                      <a:pt x="484682" y="87236"/>
                    </a:lnTo>
                    <a:lnTo>
                      <a:pt x="484786" y="79590"/>
                    </a:lnTo>
                    <a:lnTo>
                      <a:pt x="485115" y="64249"/>
                    </a:lnTo>
                    <a:close/>
                  </a:path>
                  <a:path w="713740" h="105410" extrusionOk="0">
                    <a:moveTo>
                      <a:pt x="492417" y="93167"/>
                    </a:moveTo>
                    <a:lnTo>
                      <a:pt x="488721" y="93256"/>
                    </a:lnTo>
                    <a:lnTo>
                      <a:pt x="492417" y="93256"/>
                    </a:lnTo>
                    <a:close/>
                  </a:path>
                  <a:path w="713740" h="105410" extrusionOk="0">
                    <a:moveTo>
                      <a:pt x="463232" y="25107"/>
                    </a:moveTo>
                    <a:lnTo>
                      <a:pt x="455942" y="25107"/>
                    </a:lnTo>
                    <a:lnTo>
                      <a:pt x="447329" y="25657"/>
                    </a:lnTo>
                    <a:lnTo>
                      <a:pt x="424421" y="44094"/>
                    </a:lnTo>
                    <a:lnTo>
                      <a:pt x="424421" y="49936"/>
                    </a:lnTo>
                    <a:lnTo>
                      <a:pt x="436676" y="49936"/>
                    </a:lnTo>
                    <a:lnTo>
                      <a:pt x="436384" y="39433"/>
                    </a:lnTo>
                    <a:lnTo>
                      <a:pt x="442798" y="34162"/>
                    </a:lnTo>
                    <a:lnTo>
                      <a:pt x="481208" y="34162"/>
                    </a:lnTo>
                    <a:lnTo>
                      <a:pt x="480936" y="33629"/>
                    </a:lnTo>
                    <a:lnTo>
                      <a:pt x="478396" y="31064"/>
                    </a:lnTo>
                    <a:lnTo>
                      <a:pt x="475195" y="29502"/>
                    </a:lnTo>
                    <a:lnTo>
                      <a:pt x="469658" y="26568"/>
                    </a:lnTo>
                    <a:lnTo>
                      <a:pt x="463232" y="25107"/>
                    </a:lnTo>
                    <a:close/>
                  </a:path>
                  <a:path w="713740" h="105410" extrusionOk="0">
                    <a:moveTo>
                      <a:pt x="388810" y="37096"/>
                    </a:moveTo>
                    <a:lnTo>
                      <a:pt x="375996" y="37096"/>
                    </a:lnTo>
                    <a:lnTo>
                      <a:pt x="375996" y="102234"/>
                    </a:lnTo>
                    <a:lnTo>
                      <a:pt x="388810" y="102234"/>
                    </a:lnTo>
                    <a:lnTo>
                      <a:pt x="388810" y="37096"/>
                    </a:lnTo>
                    <a:close/>
                  </a:path>
                  <a:path w="713740" h="105410" extrusionOk="0">
                    <a:moveTo>
                      <a:pt x="414502" y="28041"/>
                    </a:moveTo>
                    <a:lnTo>
                      <a:pt x="350304" y="28041"/>
                    </a:lnTo>
                    <a:lnTo>
                      <a:pt x="350304" y="37096"/>
                    </a:lnTo>
                    <a:lnTo>
                      <a:pt x="414502" y="37096"/>
                    </a:lnTo>
                    <a:lnTo>
                      <a:pt x="414502" y="28041"/>
                    </a:lnTo>
                    <a:close/>
                  </a:path>
                  <a:path w="713740" h="105410" extrusionOk="0">
                    <a:moveTo>
                      <a:pt x="288442" y="28041"/>
                    </a:moveTo>
                    <a:lnTo>
                      <a:pt x="275589" y="28041"/>
                    </a:lnTo>
                    <a:lnTo>
                      <a:pt x="275589" y="102234"/>
                    </a:lnTo>
                    <a:lnTo>
                      <a:pt x="288442" y="102234"/>
                    </a:lnTo>
                    <a:lnTo>
                      <a:pt x="288442" y="67614"/>
                    </a:lnTo>
                    <a:lnTo>
                      <a:pt x="337908" y="67614"/>
                    </a:lnTo>
                    <a:lnTo>
                      <a:pt x="337908" y="58546"/>
                    </a:lnTo>
                    <a:lnTo>
                      <a:pt x="288442" y="58546"/>
                    </a:lnTo>
                    <a:lnTo>
                      <a:pt x="288442" y="28041"/>
                    </a:lnTo>
                    <a:close/>
                  </a:path>
                  <a:path w="713740" h="105410" extrusionOk="0">
                    <a:moveTo>
                      <a:pt x="337908" y="67614"/>
                    </a:moveTo>
                    <a:lnTo>
                      <a:pt x="325069" y="67614"/>
                    </a:lnTo>
                    <a:lnTo>
                      <a:pt x="325069" y="102234"/>
                    </a:lnTo>
                    <a:lnTo>
                      <a:pt x="337908" y="102234"/>
                    </a:lnTo>
                    <a:lnTo>
                      <a:pt x="337908" y="67614"/>
                    </a:lnTo>
                    <a:close/>
                  </a:path>
                  <a:path w="713740" h="105410" extrusionOk="0">
                    <a:moveTo>
                      <a:pt x="337908" y="28041"/>
                    </a:moveTo>
                    <a:lnTo>
                      <a:pt x="325069" y="28041"/>
                    </a:lnTo>
                    <a:lnTo>
                      <a:pt x="325069" y="58546"/>
                    </a:lnTo>
                    <a:lnTo>
                      <a:pt x="337908" y="58546"/>
                    </a:lnTo>
                    <a:lnTo>
                      <a:pt x="337908" y="28041"/>
                    </a:lnTo>
                    <a:close/>
                  </a:path>
                  <a:path w="713740" h="105410" extrusionOk="0">
                    <a:moveTo>
                      <a:pt x="228866" y="25107"/>
                    </a:moveTo>
                    <a:lnTo>
                      <a:pt x="215823" y="25107"/>
                    </a:lnTo>
                    <a:lnTo>
                      <a:pt x="210146" y="26288"/>
                    </a:lnTo>
                    <a:lnTo>
                      <a:pt x="186513" y="56872"/>
                    </a:lnTo>
                    <a:lnTo>
                      <a:pt x="185947" y="64365"/>
                    </a:lnTo>
                    <a:lnTo>
                      <a:pt x="186361" y="71984"/>
                    </a:lnTo>
                    <a:lnTo>
                      <a:pt x="210248" y="104012"/>
                    </a:lnTo>
                    <a:lnTo>
                      <a:pt x="215925" y="105143"/>
                    </a:lnTo>
                    <a:lnTo>
                      <a:pt x="228777" y="105143"/>
                    </a:lnTo>
                    <a:lnTo>
                      <a:pt x="247906" y="96278"/>
                    </a:lnTo>
                    <a:lnTo>
                      <a:pt x="220789" y="96278"/>
                    </a:lnTo>
                    <a:lnTo>
                      <a:pt x="213207" y="95110"/>
                    </a:lnTo>
                    <a:lnTo>
                      <a:pt x="199440" y="70738"/>
                    </a:lnTo>
                    <a:lnTo>
                      <a:pt x="199440" y="59143"/>
                    </a:lnTo>
                    <a:lnTo>
                      <a:pt x="200075" y="54267"/>
                    </a:lnTo>
                    <a:lnTo>
                      <a:pt x="201345" y="50368"/>
                    </a:lnTo>
                    <a:lnTo>
                      <a:pt x="203377" y="43472"/>
                    </a:lnTo>
                    <a:lnTo>
                      <a:pt x="206882" y="38785"/>
                    </a:lnTo>
                    <a:lnTo>
                      <a:pt x="211848" y="36360"/>
                    </a:lnTo>
                    <a:lnTo>
                      <a:pt x="214375" y="35001"/>
                    </a:lnTo>
                    <a:lnTo>
                      <a:pt x="216306" y="34264"/>
                    </a:lnTo>
                    <a:lnTo>
                      <a:pt x="217690" y="34162"/>
                    </a:lnTo>
                    <a:lnTo>
                      <a:pt x="220789" y="33693"/>
                    </a:lnTo>
                    <a:lnTo>
                      <a:pt x="246840" y="33693"/>
                    </a:lnTo>
                    <a:lnTo>
                      <a:pt x="245428" y="32287"/>
                    </a:lnTo>
                    <a:lnTo>
                      <a:pt x="239420" y="28625"/>
                    </a:lnTo>
                    <a:lnTo>
                      <a:pt x="234556" y="26288"/>
                    </a:lnTo>
                    <a:lnTo>
                      <a:pt x="228866" y="25107"/>
                    </a:lnTo>
                    <a:close/>
                  </a:path>
                  <a:path w="713740" h="105410" extrusionOk="0">
                    <a:moveTo>
                      <a:pt x="246840" y="33693"/>
                    </a:moveTo>
                    <a:lnTo>
                      <a:pt x="223913" y="33693"/>
                    </a:lnTo>
                    <a:lnTo>
                      <a:pt x="227012" y="34162"/>
                    </a:lnTo>
                    <a:lnTo>
                      <a:pt x="228676" y="34467"/>
                    </a:lnTo>
                    <a:lnTo>
                      <a:pt x="230670" y="35242"/>
                    </a:lnTo>
                    <a:lnTo>
                      <a:pt x="235330" y="37757"/>
                    </a:lnTo>
                    <a:lnTo>
                      <a:pt x="237274" y="39331"/>
                    </a:lnTo>
                    <a:lnTo>
                      <a:pt x="238836" y="41186"/>
                    </a:lnTo>
                    <a:lnTo>
                      <a:pt x="240499" y="43027"/>
                    </a:lnTo>
                    <a:lnTo>
                      <a:pt x="241998" y="46100"/>
                    </a:lnTo>
                    <a:lnTo>
                      <a:pt x="243407" y="50520"/>
                    </a:lnTo>
                    <a:lnTo>
                      <a:pt x="244627" y="54267"/>
                    </a:lnTo>
                    <a:lnTo>
                      <a:pt x="245262" y="59143"/>
                    </a:lnTo>
                    <a:lnTo>
                      <a:pt x="245262" y="70738"/>
                    </a:lnTo>
                    <a:lnTo>
                      <a:pt x="244627" y="75653"/>
                    </a:lnTo>
                    <a:lnTo>
                      <a:pt x="243357" y="79730"/>
                    </a:lnTo>
                    <a:lnTo>
                      <a:pt x="242188" y="83629"/>
                    </a:lnTo>
                    <a:lnTo>
                      <a:pt x="227012" y="95796"/>
                    </a:lnTo>
                    <a:lnTo>
                      <a:pt x="223913" y="96278"/>
                    </a:lnTo>
                    <a:lnTo>
                      <a:pt x="247906" y="96278"/>
                    </a:lnTo>
                    <a:lnTo>
                      <a:pt x="253695" y="88696"/>
                    </a:lnTo>
                    <a:lnTo>
                      <a:pt x="255790" y="84378"/>
                    </a:lnTo>
                    <a:lnTo>
                      <a:pt x="258216" y="74942"/>
                    </a:lnTo>
                    <a:lnTo>
                      <a:pt x="258725" y="70738"/>
                    </a:lnTo>
                    <a:lnTo>
                      <a:pt x="258698" y="60299"/>
                    </a:lnTo>
                    <a:lnTo>
                      <a:pt x="258051" y="55384"/>
                    </a:lnTo>
                    <a:lnTo>
                      <a:pt x="256781" y="50520"/>
                    </a:lnTo>
                    <a:lnTo>
                      <a:pt x="254109" y="43236"/>
                    </a:lnTo>
                    <a:lnTo>
                      <a:pt x="250324" y="37158"/>
                    </a:lnTo>
                    <a:lnTo>
                      <a:pt x="246840" y="33693"/>
                    </a:lnTo>
                    <a:close/>
                  </a:path>
                  <a:path w="713740" h="105410" extrusionOk="0">
                    <a:moveTo>
                      <a:pt x="114236" y="0"/>
                    </a:moveTo>
                    <a:lnTo>
                      <a:pt x="100520" y="0"/>
                    </a:lnTo>
                    <a:lnTo>
                      <a:pt x="100520" y="102234"/>
                    </a:lnTo>
                    <a:lnTo>
                      <a:pt x="114236" y="102234"/>
                    </a:lnTo>
                    <a:lnTo>
                      <a:pt x="114236" y="48907"/>
                    </a:lnTo>
                    <a:lnTo>
                      <a:pt x="129917" y="48907"/>
                    </a:lnTo>
                    <a:lnTo>
                      <a:pt x="128396" y="47294"/>
                    </a:lnTo>
                    <a:lnTo>
                      <a:pt x="129127" y="46583"/>
                    </a:lnTo>
                    <a:lnTo>
                      <a:pt x="114236" y="46583"/>
                    </a:lnTo>
                    <a:lnTo>
                      <a:pt x="114236" y="0"/>
                    </a:lnTo>
                    <a:close/>
                  </a:path>
                  <a:path w="713740" h="105410" extrusionOk="0">
                    <a:moveTo>
                      <a:pt x="129917" y="48907"/>
                    </a:moveTo>
                    <a:lnTo>
                      <a:pt x="114236" y="48907"/>
                    </a:lnTo>
                    <a:lnTo>
                      <a:pt x="162242" y="102234"/>
                    </a:lnTo>
                    <a:lnTo>
                      <a:pt x="180187" y="102234"/>
                    </a:lnTo>
                    <a:lnTo>
                      <a:pt x="129917" y="48907"/>
                    </a:lnTo>
                    <a:close/>
                  </a:path>
                  <a:path w="713740" h="105410" extrusionOk="0">
                    <a:moveTo>
                      <a:pt x="176974" y="0"/>
                    </a:moveTo>
                    <a:lnTo>
                      <a:pt x="160185" y="0"/>
                    </a:lnTo>
                    <a:lnTo>
                      <a:pt x="114236" y="46583"/>
                    </a:lnTo>
                    <a:lnTo>
                      <a:pt x="129127" y="46583"/>
                    </a:lnTo>
                    <a:lnTo>
                      <a:pt x="176974" y="0"/>
                    </a:lnTo>
                    <a:close/>
                  </a:path>
                  <a:path w="713740" h="105410" extrusionOk="0">
                    <a:moveTo>
                      <a:pt x="50622" y="0"/>
                    </a:moveTo>
                    <a:lnTo>
                      <a:pt x="0" y="0"/>
                    </a:lnTo>
                    <a:lnTo>
                      <a:pt x="0" y="102234"/>
                    </a:lnTo>
                    <a:lnTo>
                      <a:pt x="43192" y="102234"/>
                    </a:lnTo>
                    <a:lnTo>
                      <a:pt x="59144" y="100452"/>
                    </a:lnTo>
                    <a:lnTo>
                      <a:pt x="70538" y="95105"/>
                    </a:lnTo>
                    <a:lnTo>
                      <a:pt x="73927" y="90690"/>
                    </a:lnTo>
                    <a:lnTo>
                      <a:pt x="13715" y="90690"/>
                    </a:lnTo>
                    <a:lnTo>
                      <a:pt x="13715" y="54914"/>
                    </a:lnTo>
                    <a:lnTo>
                      <a:pt x="72369" y="54914"/>
                    </a:lnTo>
                    <a:lnTo>
                      <a:pt x="69697" y="52768"/>
                    </a:lnTo>
                    <a:lnTo>
                      <a:pt x="58204" y="48336"/>
                    </a:lnTo>
                    <a:lnTo>
                      <a:pt x="58204" y="47891"/>
                    </a:lnTo>
                    <a:lnTo>
                      <a:pt x="63080" y="47129"/>
                    </a:lnTo>
                    <a:lnTo>
                      <a:pt x="67106" y="44627"/>
                    </a:lnTo>
                    <a:lnTo>
                      <a:pt x="68073" y="43370"/>
                    </a:lnTo>
                    <a:lnTo>
                      <a:pt x="13715" y="43370"/>
                    </a:lnTo>
                    <a:lnTo>
                      <a:pt x="13715" y="11531"/>
                    </a:lnTo>
                    <a:lnTo>
                      <a:pt x="71615" y="11531"/>
                    </a:lnTo>
                    <a:lnTo>
                      <a:pt x="71437" y="11214"/>
                    </a:lnTo>
                    <a:lnTo>
                      <a:pt x="67157" y="5867"/>
                    </a:lnTo>
                    <a:lnTo>
                      <a:pt x="63995" y="3771"/>
                    </a:lnTo>
                    <a:lnTo>
                      <a:pt x="55625" y="736"/>
                    </a:lnTo>
                    <a:lnTo>
                      <a:pt x="50622" y="0"/>
                    </a:lnTo>
                    <a:close/>
                  </a:path>
                  <a:path w="713740" h="105410" extrusionOk="0">
                    <a:moveTo>
                      <a:pt x="72369" y="54914"/>
                    </a:moveTo>
                    <a:lnTo>
                      <a:pt x="42151" y="54914"/>
                    </a:lnTo>
                    <a:lnTo>
                      <a:pt x="52433" y="56017"/>
                    </a:lnTo>
                    <a:lnTo>
                      <a:pt x="59775" y="59328"/>
                    </a:lnTo>
                    <a:lnTo>
                      <a:pt x="64179" y="64848"/>
                    </a:lnTo>
                    <a:lnTo>
                      <a:pt x="65646" y="72580"/>
                    </a:lnTo>
                    <a:lnTo>
                      <a:pt x="65646" y="81343"/>
                    </a:lnTo>
                    <a:lnTo>
                      <a:pt x="61899" y="86842"/>
                    </a:lnTo>
                    <a:lnTo>
                      <a:pt x="54419" y="89077"/>
                    </a:lnTo>
                    <a:lnTo>
                      <a:pt x="50711" y="90144"/>
                    </a:lnTo>
                    <a:lnTo>
                      <a:pt x="46634" y="90690"/>
                    </a:lnTo>
                    <a:lnTo>
                      <a:pt x="73927" y="90690"/>
                    </a:lnTo>
                    <a:lnTo>
                      <a:pt x="77375" y="86199"/>
                    </a:lnTo>
                    <a:lnTo>
                      <a:pt x="79654" y="73736"/>
                    </a:lnTo>
                    <a:lnTo>
                      <a:pt x="79654" y="69456"/>
                    </a:lnTo>
                    <a:lnTo>
                      <a:pt x="78955" y="65671"/>
                    </a:lnTo>
                    <a:lnTo>
                      <a:pt x="76136" y="59042"/>
                    </a:lnTo>
                    <a:lnTo>
                      <a:pt x="74282" y="56476"/>
                    </a:lnTo>
                    <a:lnTo>
                      <a:pt x="72369" y="54914"/>
                    </a:lnTo>
                    <a:close/>
                  </a:path>
                  <a:path w="713740" h="105410" extrusionOk="0">
                    <a:moveTo>
                      <a:pt x="71615" y="11531"/>
                    </a:moveTo>
                    <a:lnTo>
                      <a:pt x="45719" y="11531"/>
                    </a:lnTo>
                    <a:lnTo>
                      <a:pt x="49085" y="12064"/>
                    </a:lnTo>
                    <a:lnTo>
                      <a:pt x="54635" y="14211"/>
                    </a:lnTo>
                    <a:lnTo>
                      <a:pt x="61264" y="25692"/>
                    </a:lnTo>
                    <a:lnTo>
                      <a:pt x="61264" y="32321"/>
                    </a:lnTo>
                    <a:lnTo>
                      <a:pt x="59613" y="36182"/>
                    </a:lnTo>
                    <a:lnTo>
                      <a:pt x="53009" y="41922"/>
                    </a:lnTo>
                    <a:lnTo>
                      <a:pt x="47993" y="43370"/>
                    </a:lnTo>
                    <a:lnTo>
                      <a:pt x="68073" y="43370"/>
                    </a:lnTo>
                    <a:lnTo>
                      <a:pt x="70319" y="40449"/>
                    </a:lnTo>
                    <a:lnTo>
                      <a:pt x="73634" y="36258"/>
                    </a:lnTo>
                    <a:lnTo>
                      <a:pt x="75272" y="31445"/>
                    </a:lnTo>
                    <a:lnTo>
                      <a:pt x="75272" y="22682"/>
                    </a:lnTo>
                    <a:lnTo>
                      <a:pt x="74815" y="19621"/>
                    </a:lnTo>
                    <a:lnTo>
                      <a:pt x="72974" y="13957"/>
                    </a:lnTo>
                    <a:lnTo>
                      <a:pt x="71615" y="1153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 sz="2000">
                  <a:latin typeface="Trebuchet MS"/>
                </a:endParaRPr>
              </a:p>
            </p:txBody>
          </p:sp>
          <p:pic>
            <p:nvPicPr>
              <p:cNvPr id="31" name="Рисунок 30" descr="ВК НОВЫЙ.png"/>
              <p:cNvPicPr>
                <a:picLocks noChangeAspect="1"/>
              </p:cNvPicPr>
              <p:nvPr/>
            </p:nvPicPr>
            <p:blipFill>
              <a:blip r:embed="rId5" cstate="print"/>
              <a:stretch/>
            </p:blipFill>
            <p:spPr bwMode="auto">
              <a:xfrm>
                <a:off x="5835570" y="4714766"/>
                <a:ext cx="1166121" cy="1166121"/>
              </a:xfrm>
              <a:prstGeom prst="rect">
                <a:avLst/>
              </a:prstGeom>
            </p:spPr>
          </p:pic>
        </p:grpSp>
        <p:grpSp>
          <p:nvGrpSpPr>
            <p:cNvPr id="20" name="Группа 19"/>
            <p:cNvGrpSpPr/>
            <p:nvPr/>
          </p:nvGrpSpPr>
          <p:grpSpPr bwMode="auto">
            <a:xfrm>
              <a:off x="10681233" y="5081341"/>
              <a:ext cx="1387475" cy="1297113"/>
              <a:chOff x="7319972" y="4702628"/>
              <a:chExt cx="1517884" cy="1419029"/>
            </a:xfrm>
          </p:grpSpPr>
          <p:grpSp>
            <p:nvGrpSpPr>
              <p:cNvPr id="21" name="object 4"/>
              <p:cNvGrpSpPr/>
              <p:nvPr/>
            </p:nvGrpSpPr>
            <p:grpSpPr bwMode="auto">
              <a:xfrm>
                <a:off x="7418150" y="4702628"/>
                <a:ext cx="1183923" cy="1087551"/>
                <a:chOff x="7070585" y="429679"/>
                <a:chExt cx="1195705" cy="1196975"/>
              </a:xfrm>
            </p:grpSpPr>
            <p:sp>
              <p:nvSpPr>
                <p:cNvPr id="25" name="object 5"/>
                <p:cNvSpPr/>
                <p:nvPr/>
              </p:nvSpPr>
              <p:spPr bwMode="auto">
                <a:xfrm>
                  <a:off x="7070585" y="429678"/>
                  <a:ext cx="1113790" cy="4140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3790" h="414019" extrusionOk="0">
                      <a:moveTo>
                        <a:pt x="42430" y="329793"/>
                      </a:moveTo>
                      <a:lnTo>
                        <a:pt x="0" y="329793"/>
                      </a:lnTo>
                      <a:lnTo>
                        <a:pt x="0" y="371017"/>
                      </a:lnTo>
                      <a:lnTo>
                        <a:pt x="0" y="372262"/>
                      </a:lnTo>
                      <a:lnTo>
                        <a:pt x="0" y="413486"/>
                      </a:lnTo>
                      <a:lnTo>
                        <a:pt x="42430" y="413486"/>
                      </a:lnTo>
                      <a:lnTo>
                        <a:pt x="42430" y="372262"/>
                      </a:lnTo>
                      <a:lnTo>
                        <a:pt x="42430" y="371017"/>
                      </a:lnTo>
                      <a:lnTo>
                        <a:pt x="42430" y="329793"/>
                      </a:lnTo>
                      <a:close/>
                    </a:path>
                    <a:path w="1113790" h="414019" extrusionOk="0">
                      <a:moveTo>
                        <a:pt x="330720" y="371017"/>
                      </a:moveTo>
                      <a:lnTo>
                        <a:pt x="289534" y="371017"/>
                      </a:lnTo>
                      <a:lnTo>
                        <a:pt x="289534" y="329793"/>
                      </a:lnTo>
                      <a:lnTo>
                        <a:pt x="248361" y="329793"/>
                      </a:lnTo>
                      <a:lnTo>
                        <a:pt x="82372" y="329793"/>
                      </a:lnTo>
                      <a:lnTo>
                        <a:pt x="82372" y="371017"/>
                      </a:lnTo>
                      <a:lnTo>
                        <a:pt x="82372" y="372262"/>
                      </a:lnTo>
                      <a:lnTo>
                        <a:pt x="82372" y="413486"/>
                      </a:lnTo>
                      <a:lnTo>
                        <a:pt x="124790" y="413486"/>
                      </a:lnTo>
                      <a:lnTo>
                        <a:pt x="124790" y="372262"/>
                      </a:lnTo>
                      <a:lnTo>
                        <a:pt x="164731" y="372262"/>
                      </a:lnTo>
                      <a:lnTo>
                        <a:pt x="165989" y="372262"/>
                      </a:lnTo>
                      <a:lnTo>
                        <a:pt x="205930" y="372262"/>
                      </a:lnTo>
                      <a:lnTo>
                        <a:pt x="205930" y="413486"/>
                      </a:lnTo>
                      <a:lnTo>
                        <a:pt x="248361" y="413486"/>
                      </a:lnTo>
                      <a:lnTo>
                        <a:pt x="248361" y="372262"/>
                      </a:lnTo>
                      <a:lnTo>
                        <a:pt x="288302" y="372262"/>
                      </a:lnTo>
                      <a:lnTo>
                        <a:pt x="288302" y="413486"/>
                      </a:lnTo>
                      <a:lnTo>
                        <a:pt x="330720" y="413486"/>
                      </a:lnTo>
                      <a:lnTo>
                        <a:pt x="330720" y="371017"/>
                      </a:lnTo>
                      <a:close/>
                    </a:path>
                    <a:path w="1113790" h="414019" extrusionOk="0">
                      <a:moveTo>
                        <a:pt x="866152" y="329793"/>
                      </a:moveTo>
                      <a:lnTo>
                        <a:pt x="823722" y="329793"/>
                      </a:lnTo>
                      <a:lnTo>
                        <a:pt x="823722" y="372262"/>
                      </a:lnTo>
                      <a:lnTo>
                        <a:pt x="866152" y="372262"/>
                      </a:lnTo>
                      <a:lnTo>
                        <a:pt x="866152" y="329793"/>
                      </a:lnTo>
                      <a:close/>
                    </a:path>
                    <a:path w="1113790" h="414019" extrusionOk="0">
                      <a:moveTo>
                        <a:pt x="866152" y="0"/>
                      </a:moveTo>
                      <a:lnTo>
                        <a:pt x="823722" y="0"/>
                      </a:lnTo>
                      <a:lnTo>
                        <a:pt x="823722" y="41224"/>
                      </a:lnTo>
                      <a:lnTo>
                        <a:pt x="823722" y="124904"/>
                      </a:lnTo>
                      <a:lnTo>
                        <a:pt x="823722" y="164884"/>
                      </a:lnTo>
                      <a:lnTo>
                        <a:pt x="783780" y="164884"/>
                      </a:lnTo>
                      <a:lnTo>
                        <a:pt x="783780" y="124904"/>
                      </a:lnTo>
                      <a:lnTo>
                        <a:pt x="823722" y="124904"/>
                      </a:lnTo>
                      <a:lnTo>
                        <a:pt x="823722" y="41224"/>
                      </a:lnTo>
                      <a:lnTo>
                        <a:pt x="783780" y="41224"/>
                      </a:lnTo>
                      <a:lnTo>
                        <a:pt x="782535" y="41224"/>
                      </a:lnTo>
                      <a:lnTo>
                        <a:pt x="782535" y="166128"/>
                      </a:lnTo>
                      <a:lnTo>
                        <a:pt x="782535" y="206121"/>
                      </a:lnTo>
                      <a:lnTo>
                        <a:pt x="742607" y="206121"/>
                      </a:lnTo>
                      <a:lnTo>
                        <a:pt x="742607" y="166128"/>
                      </a:lnTo>
                      <a:lnTo>
                        <a:pt x="782535" y="166128"/>
                      </a:lnTo>
                      <a:lnTo>
                        <a:pt x="782535" y="41224"/>
                      </a:lnTo>
                      <a:lnTo>
                        <a:pt x="741349" y="41224"/>
                      </a:lnTo>
                      <a:lnTo>
                        <a:pt x="741349" y="82435"/>
                      </a:lnTo>
                      <a:lnTo>
                        <a:pt x="701395" y="82435"/>
                      </a:lnTo>
                      <a:lnTo>
                        <a:pt x="701395" y="41224"/>
                      </a:lnTo>
                      <a:lnTo>
                        <a:pt x="700176" y="41224"/>
                      </a:lnTo>
                      <a:lnTo>
                        <a:pt x="700176" y="83693"/>
                      </a:lnTo>
                      <a:lnTo>
                        <a:pt x="700176" y="123672"/>
                      </a:lnTo>
                      <a:lnTo>
                        <a:pt x="660209" y="123672"/>
                      </a:lnTo>
                      <a:lnTo>
                        <a:pt x="660209" y="83693"/>
                      </a:lnTo>
                      <a:lnTo>
                        <a:pt x="700176" y="83693"/>
                      </a:lnTo>
                      <a:lnTo>
                        <a:pt x="700176" y="41224"/>
                      </a:lnTo>
                      <a:lnTo>
                        <a:pt x="660209" y="41224"/>
                      </a:lnTo>
                      <a:lnTo>
                        <a:pt x="660209" y="0"/>
                      </a:lnTo>
                      <a:lnTo>
                        <a:pt x="617791" y="0"/>
                      </a:lnTo>
                      <a:lnTo>
                        <a:pt x="617791" y="42468"/>
                      </a:lnTo>
                      <a:lnTo>
                        <a:pt x="658977" y="42468"/>
                      </a:lnTo>
                      <a:lnTo>
                        <a:pt x="658977" y="82435"/>
                      </a:lnTo>
                      <a:lnTo>
                        <a:pt x="617791" y="82435"/>
                      </a:lnTo>
                      <a:lnTo>
                        <a:pt x="617791" y="123672"/>
                      </a:lnTo>
                      <a:lnTo>
                        <a:pt x="577850" y="123672"/>
                      </a:lnTo>
                      <a:lnTo>
                        <a:pt x="577850" y="82435"/>
                      </a:lnTo>
                      <a:lnTo>
                        <a:pt x="535419" y="82435"/>
                      </a:lnTo>
                      <a:lnTo>
                        <a:pt x="535419" y="123672"/>
                      </a:lnTo>
                      <a:lnTo>
                        <a:pt x="495477" y="123672"/>
                      </a:lnTo>
                      <a:lnTo>
                        <a:pt x="495477" y="83693"/>
                      </a:lnTo>
                      <a:lnTo>
                        <a:pt x="495477" y="82435"/>
                      </a:lnTo>
                      <a:lnTo>
                        <a:pt x="495477" y="42468"/>
                      </a:lnTo>
                      <a:lnTo>
                        <a:pt x="536651" y="42468"/>
                      </a:lnTo>
                      <a:lnTo>
                        <a:pt x="536651" y="0"/>
                      </a:lnTo>
                      <a:lnTo>
                        <a:pt x="494233" y="0"/>
                      </a:lnTo>
                      <a:lnTo>
                        <a:pt x="494233" y="41224"/>
                      </a:lnTo>
                      <a:lnTo>
                        <a:pt x="494233" y="248589"/>
                      </a:lnTo>
                      <a:lnTo>
                        <a:pt x="494233" y="288556"/>
                      </a:lnTo>
                      <a:lnTo>
                        <a:pt x="454279" y="288556"/>
                      </a:lnTo>
                      <a:lnTo>
                        <a:pt x="454279" y="248589"/>
                      </a:lnTo>
                      <a:lnTo>
                        <a:pt x="494233" y="248589"/>
                      </a:lnTo>
                      <a:lnTo>
                        <a:pt x="494233" y="41224"/>
                      </a:lnTo>
                      <a:lnTo>
                        <a:pt x="453047" y="41224"/>
                      </a:lnTo>
                      <a:lnTo>
                        <a:pt x="453047" y="82435"/>
                      </a:lnTo>
                      <a:lnTo>
                        <a:pt x="453047" y="124904"/>
                      </a:lnTo>
                      <a:lnTo>
                        <a:pt x="453047" y="247332"/>
                      </a:lnTo>
                      <a:lnTo>
                        <a:pt x="413092" y="247332"/>
                      </a:lnTo>
                      <a:lnTo>
                        <a:pt x="413092" y="124904"/>
                      </a:lnTo>
                      <a:lnTo>
                        <a:pt x="453047" y="124904"/>
                      </a:lnTo>
                      <a:lnTo>
                        <a:pt x="453047" y="82435"/>
                      </a:lnTo>
                      <a:lnTo>
                        <a:pt x="413092" y="82435"/>
                      </a:lnTo>
                      <a:lnTo>
                        <a:pt x="413092" y="41224"/>
                      </a:lnTo>
                      <a:lnTo>
                        <a:pt x="411848" y="41224"/>
                      </a:lnTo>
                      <a:lnTo>
                        <a:pt x="411848" y="83693"/>
                      </a:lnTo>
                      <a:lnTo>
                        <a:pt x="411848" y="123672"/>
                      </a:lnTo>
                      <a:lnTo>
                        <a:pt x="371906" y="123672"/>
                      </a:lnTo>
                      <a:lnTo>
                        <a:pt x="371906" y="83693"/>
                      </a:lnTo>
                      <a:lnTo>
                        <a:pt x="411848" y="83693"/>
                      </a:lnTo>
                      <a:lnTo>
                        <a:pt x="411848" y="41224"/>
                      </a:lnTo>
                      <a:lnTo>
                        <a:pt x="370662" y="41224"/>
                      </a:lnTo>
                      <a:lnTo>
                        <a:pt x="370662" y="82435"/>
                      </a:lnTo>
                      <a:lnTo>
                        <a:pt x="329488" y="82435"/>
                      </a:lnTo>
                      <a:lnTo>
                        <a:pt x="329488" y="331025"/>
                      </a:lnTo>
                      <a:lnTo>
                        <a:pt x="370662" y="331025"/>
                      </a:lnTo>
                      <a:lnTo>
                        <a:pt x="370662" y="372262"/>
                      </a:lnTo>
                      <a:lnTo>
                        <a:pt x="413092" y="372262"/>
                      </a:lnTo>
                      <a:lnTo>
                        <a:pt x="413092" y="329793"/>
                      </a:lnTo>
                      <a:lnTo>
                        <a:pt x="371906" y="329793"/>
                      </a:lnTo>
                      <a:lnTo>
                        <a:pt x="371906" y="289801"/>
                      </a:lnTo>
                      <a:lnTo>
                        <a:pt x="371906" y="288556"/>
                      </a:lnTo>
                      <a:lnTo>
                        <a:pt x="371906" y="248589"/>
                      </a:lnTo>
                      <a:lnTo>
                        <a:pt x="411848" y="248589"/>
                      </a:lnTo>
                      <a:lnTo>
                        <a:pt x="411848" y="289801"/>
                      </a:lnTo>
                      <a:lnTo>
                        <a:pt x="453047" y="289801"/>
                      </a:lnTo>
                      <a:lnTo>
                        <a:pt x="453047" y="331025"/>
                      </a:lnTo>
                      <a:lnTo>
                        <a:pt x="495477" y="331025"/>
                      </a:lnTo>
                      <a:lnTo>
                        <a:pt x="495477" y="289801"/>
                      </a:lnTo>
                      <a:lnTo>
                        <a:pt x="535419" y="289801"/>
                      </a:lnTo>
                      <a:lnTo>
                        <a:pt x="535419" y="331025"/>
                      </a:lnTo>
                      <a:lnTo>
                        <a:pt x="576605" y="331025"/>
                      </a:lnTo>
                      <a:lnTo>
                        <a:pt x="577850" y="331025"/>
                      </a:lnTo>
                      <a:lnTo>
                        <a:pt x="619036" y="331025"/>
                      </a:lnTo>
                      <a:lnTo>
                        <a:pt x="619036" y="289801"/>
                      </a:lnTo>
                      <a:lnTo>
                        <a:pt x="619036" y="288556"/>
                      </a:lnTo>
                      <a:lnTo>
                        <a:pt x="619036" y="247332"/>
                      </a:lnTo>
                      <a:lnTo>
                        <a:pt x="576605" y="247332"/>
                      </a:lnTo>
                      <a:lnTo>
                        <a:pt x="576605" y="288556"/>
                      </a:lnTo>
                      <a:lnTo>
                        <a:pt x="536651" y="288556"/>
                      </a:lnTo>
                      <a:lnTo>
                        <a:pt x="536651" y="247332"/>
                      </a:lnTo>
                      <a:lnTo>
                        <a:pt x="495477" y="247332"/>
                      </a:lnTo>
                      <a:lnTo>
                        <a:pt x="495477" y="207352"/>
                      </a:lnTo>
                      <a:lnTo>
                        <a:pt x="536651" y="207352"/>
                      </a:lnTo>
                      <a:lnTo>
                        <a:pt x="536651" y="166128"/>
                      </a:lnTo>
                      <a:lnTo>
                        <a:pt x="536651" y="164884"/>
                      </a:lnTo>
                      <a:lnTo>
                        <a:pt x="536651" y="124904"/>
                      </a:lnTo>
                      <a:lnTo>
                        <a:pt x="576605" y="124904"/>
                      </a:lnTo>
                      <a:lnTo>
                        <a:pt x="576605" y="164884"/>
                      </a:lnTo>
                      <a:lnTo>
                        <a:pt x="576605" y="166128"/>
                      </a:lnTo>
                      <a:lnTo>
                        <a:pt x="576605" y="207352"/>
                      </a:lnTo>
                      <a:lnTo>
                        <a:pt x="617791" y="207352"/>
                      </a:lnTo>
                      <a:lnTo>
                        <a:pt x="619036" y="207352"/>
                      </a:lnTo>
                      <a:lnTo>
                        <a:pt x="741349" y="207352"/>
                      </a:lnTo>
                      <a:lnTo>
                        <a:pt x="741349" y="247332"/>
                      </a:lnTo>
                      <a:lnTo>
                        <a:pt x="741349" y="248589"/>
                      </a:lnTo>
                      <a:lnTo>
                        <a:pt x="741349" y="288556"/>
                      </a:lnTo>
                      <a:lnTo>
                        <a:pt x="701395" y="288556"/>
                      </a:lnTo>
                      <a:lnTo>
                        <a:pt x="701395" y="247332"/>
                      </a:lnTo>
                      <a:lnTo>
                        <a:pt x="658977" y="247332"/>
                      </a:lnTo>
                      <a:lnTo>
                        <a:pt x="658977" y="288556"/>
                      </a:lnTo>
                      <a:lnTo>
                        <a:pt x="658977" y="289801"/>
                      </a:lnTo>
                      <a:lnTo>
                        <a:pt x="658977" y="331025"/>
                      </a:lnTo>
                      <a:lnTo>
                        <a:pt x="700176" y="331025"/>
                      </a:lnTo>
                      <a:lnTo>
                        <a:pt x="701395" y="331025"/>
                      </a:lnTo>
                      <a:lnTo>
                        <a:pt x="741349" y="331025"/>
                      </a:lnTo>
                      <a:lnTo>
                        <a:pt x="742607" y="331025"/>
                      </a:lnTo>
                      <a:lnTo>
                        <a:pt x="783780" y="331025"/>
                      </a:lnTo>
                      <a:lnTo>
                        <a:pt x="783780" y="289801"/>
                      </a:lnTo>
                      <a:lnTo>
                        <a:pt x="783780" y="288556"/>
                      </a:lnTo>
                      <a:lnTo>
                        <a:pt x="783780" y="248589"/>
                      </a:lnTo>
                      <a:lnTo>
                        <a:pt x="823722" y="248589"/>
                      </a:lnTo>
                      <a:lnTo>
                        <a:pt x="823722" y="289801"/>
                      </a:lnTo>
                      <a:lnTo>
                        <a:pt x="866152" y="289801"/>
                      </a:lnTo>
                      <a:lnTo>
                        <a:pt x="866152" y="247332"/>
                      </a:lnTo>
                      <a:lnTo>
                        <a:pt x="824966" y="247332"/>
                      </a:lnTo>
                      <a:lnTo>
                        <a:pt x="824966" y="207352"/>
                      </a:lnTo>
                      <a:lnTo>
                        <a:pt x="824966" y="206121"/>
                      </a:lnTo>
                      <a:lnTo>
                        <a:pt x="824966" y="166128"/>
                      </a:lnTo>
                      <a:lnTo>
                        <a:pt x="866152" y="166128"/>
                      </a:lnTo>
                      <a:lnTo>
                        <a:pt x="866152" y="123672"/>
                      </a:lnTo>
                      <a:lnTo>
                        <a:pt x="824966" y="123672"/>
                      </a:lnTo>
                      <a:lnTo>
                        <a:pt x="824966" y="83693"/>
                      </a:lnTo>
                      <a:lnTo>
                        <a:pt x="824966" y="82435"/>
                      </a:lnTo>
                      <a:lnTo>
                        <a:pt x="824966" y="42468"/>
                      </a:lnTo>
                      <a:lnTo>
                        <a:pt x="866152" y="42468"/>
                      </a:lnTo>
                      <a:lnTo>
                        <a:pt x="866152" y="0"/>
                      </a:lnTo>
                      <a:close/>
                    </a:path>
                    <a:path w="1113790" h="414019" extrusionOk="0">
                      <a:moveTo>
                        <a:pt x="1113256" y="329793"/>
                      </a:moveTo>
                      <a:lnTo>
                        <a:pt x="1113256" y="329793"/>
                      </a:lnTo>
                      <a:lnTo>
                        <a:pt x="906106" y="329793"/>
                      </a:lnTo>
                      <a:lnTo>
                        <a:pt x="906106" y="372262"/>
                      </a:lnTo>
                      <a:lnTo>
                        <a:pt x="1113256" y="372262"/>
                      </a:lnTo>
                      <a:lnTo>
                        <a:pt x="1113256" y="329793"/>
                      </a:lnTo>
                      <a:close/>
                    </a:path>
                  </a:pathLst>
                </a:custGeom>
                <a:solidFill>
                  <a:srgbClr val="010101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 sz="1800"/>
                </a:p>
              </p:txBody>
            </p:sp>
            <p:sp>
              <p:nvSpPr>
                <p:cNvPr id="26" name="object 6"/>
                <p:cNvSpPr/>
                <p:nvPr/>
              </p:nvSpPr>
              <p:spPr bwMode="auto">
                <a:xfrm>
                  <a:off x="7070585" y="800696"/>
                  <a:ext cx="1195705" cy="248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704" h="248919" extrusionOk="0">
                      <a:moveTo>
                        <a:pt x="207162" y="41224"/>
                      </a:moveTo>
                      <a:lnTo>
                        <a:pt x="164731" y="41224"/>
                      </a:lnTo>
                      <a:lnTo>
                        <a:pt x="164731" y="82448"/>
                      </a:lnTo>
                      <a:lnTo>
                        <a:pt x="123558" y="82448"/>
                      </a:lnTo>
                      <a:lnTo>
                        <a:pt x="123558" y="124917"/>
                      </a:lnTo>
                      <a:lnTo>
                        <a:pt x="165989" y="124917"/>
                      </a:lnTo>
                      <a:lnTo>
                        <a:pt x="165989" y="83705"/>
                      </a:lnTo>
                      <a:lnTo>
                        <a:pt x="207162" y="83705"/>
                      </a:lnTo>
                      <a:lnTo>
                        <a:pt x="207162" y="41224"/>
                      </a:lnTo>
                      <a:close/>
                    </a:path>
                    <a:path w="1195704" h="248919" extrusionOk="0">
                      <a:moveTo>
                        <a:pt x="536651" y="41224"/>
                      </a:moveTo>
                      <a:lnTo>
                        <a:pt x="495477" y="41224"/>
                      </a:lnTo>
                      <a:lnTo>
                        <a:pt x="494233" y="41224"/>
                      </a:lnTo>
                      <a:lnTo>
                        <a:pt x="454279" y="41224"/>
                      </a:lnTo>
                      <a:lnTo>
                        <a:pt x="454279" y="0"/>
                      </a:lnTo>
                      <a:lnTo>
                        <a:pt x="453047" y="0"/>
                      </a:lnTo>
                      <a:lnTo>
                        <a:pt x="453047" y="42468"/>
                      </a:lnTo>
                      <a:lnTo>
                        <a:pt x="453047" y="82448"/>
                      </a:lnTo>
                      <a:lnTo>
                        <a:pt x="413092" y="82448"/>
                      </a:lnTo>
                      <a:lnTo>
                        <a:pt x="413092" y="42468"/>
                      </a:lnTo>
                      <a:lnTo>
                        <a:pt x="453047" y="42468"/>
                      </a:lnTo>
                      <a:lnTo>
                        <a:pt x="453047" y="0"/>
                      </a:lnTo>
                      <a:lnTo>
                        <a:pt x="411848" y="0"/>
                      </a:lnTo>
                      <a:lnTo>
                        <a:pt x="411848" y="41224"/>
                      </a:lnTo>
                      <a:lnTo>
                        <a:pt x="371906" y="41224"/>
                      </a:lnTo>
                      <a:lnTo>
                        <a:pt x="371906" y="0"/>
                      </a:lnTo>
                      <a:lnTo>
                        <a:pt x="330720" y="0"/>
                      </a:lnTo>
                      <a:lnTo>
                        <a:pt x="329488" y="0"/>
                      </a:lnTo>
                      <a:lnTo>
                        <a:pt x="288302" y="0"/>
                      </a:lnTo>
                      <a:lnTo>
                        <a:pt x="288302" y="41224"/>
                      </a:lnTo>
                      <a:lnTo>
                        <a:pt x="247103" y="41224"/>
                      </a:lnTo>
                      <a:lnTo>
                        <a:pt x="247103" y="83705"/>
                      </a:lnTo>
                      <a:lnTo>
                        <a:pt x="288302" y="83705"/>
                      </a:lnTo>
                      <a:lnTo>
                        <a:pt x="289534" y="83705"/>
                      </a:lnTo>
                      <a:lnTo>
                        <a:pt x="329488" y="83705"/>
                      </a:lnTo>
                      <a:lnTo>
                        <a:pt x="329488" y="123659"/>
                      </a:lnTo>
                      <a:lnTo>
                        <a:pt x="329488" y="166128"/>
                      </a:lnTo>
                      <a:lnTo>
                        <a:pt x="329488" y="206108"/>
                      </a:lnTo>
                      <a:lnTo>
                        <a:pt x="289534" y="206108"/>
                      </a:lnTo>
                      <a:lnTo>
                        <a:pt x="288302" y="206108"/>
                      </a:lnTo>
                      <a:lnTo>
                        <a:pt x="248361" y="206108"/>
                      </a:lnTo>
                      <a:lnTo>
                        <a:pt x="247103" y="206108"/>
                      </a:lnTo>
                      <a:lnTo>
                        <a:pt x="207162" y="206108"/>
                      </a:lnTo>
                      <a:lnTo>
                        <a:pt x="207162" y="166128"/>
                      </a:lnTo>
                      <a:lnTo>
                        <a:pt x="329488" y="166128"/>
                      </a:lnTo>
                      <a:lnTo>
                        <a:pt x="329488" y="123659"/>
                      </a:lnTo>
                      <a:lnTo>
                        <a:pt x="205930" y="123659"/>
                      </a:lnTo>
                      <a:lnTo>
                        <a:pt x="205930" y="164884"/>
                      </a:lnTo>
                      <a:lnTo>
                        <a:pt x="164731" y="164884"/>
                      </a:lnTo>
                      <a:lnTo>
                        <a:pt x="164731" y="206108"/>
                      </a:lnTo>
                      <a:lnTo>
                        <a:pt x="124790" y="206108"/>
                      </a:lnTo>
                      <a:lnTo>
                        <a:pt x="124790" y="164884"/>
                      </a:lnTo>
                      <a:lnTo>
                        <a:pt x="82372" y="164884"/>
                      </a:lnTo>
                      <a:lnTo>
                        <a:pt x="82372" y="206108"/>
                      </a:lnTo>
                      <a:lnTo>
                        <a:pt x="42430" y="206108"/>
                      </a:lnTo>
                      <a:lnTo>
                        <a:pt x="42430" y="82448"/>
                      </a:lnTo>
                      <a:lnTo>
                        <a:pt x="0" y="82448"/>
                      </a:lnTo>
                      <a:lnTo>
                        <a:pt x="0" y="248577"/>
                      </a:lnTo>
                      <a:lnTo>
                        <a:pt x="41198" y="248577"/>
                      </a:lnTo>
                      <a:lnTo>
                        <a:pt x="330720" y="248577"/>
                      </a:lnTo>
                      <a:lnTo>
                        <a:pt x="330720" y="207365"/>
                      </a:lnTo>
                      <a:lnTo>
                        <a:pt x="370662" y="207365"/>
                      </a:lnTo>
                      <a:lnTo>
                        <a:pt x="370662" y="248577"/>
                      </a:lnTo>
                      <a:lnTo>
                        <a:pt x="413092" y="248577"/>
                      </a:lnTo>
                      <a:lnTo>
                        <a:pt x="413092" y="207365"/>
                      </a:lnTo>
                      <a:lnTo>
                        <a:pt x="413092" y="206108"/>
                      </a:lnTo>
                      <a:lnTo>
                        <a:pt x="413092" y="164884"/>
                      </a:lnTo>
                      <a:lnTo>
                        <a:pt x="371906" y="164884"/>
                      </a:lnTo>
                      <a:lnTo>
                        <a:pt x="370662" y="164884"/>
                      </a:lnTo>
                      <a:lnTo>
                        <a:pt x="330720" y="164884"/>
                      </a:lnTo>
                      <a:lnTo>
                        <a:pt x="330720" y="124917"/>
                      </a:lnTo>
                      <a:lnTo>
                        <a:pt x="371906" y="124917"/>
                      </a:lnTo>
                      <a:lnTo>
                        <a:pt x="371906" y="83705"/>
                      </a:lnTo>
                      <a:lnTo>
                        <a:pt x="411848" y="83705"/>
                      </a:lnTo>
                      <a:lnTo>
                        <a:pt x="411848" y="124917"/>
                      </a:lnTo>
                      <a:lnTo>
                        <a:pt x="453047" y="124917"/>
                      </a:lnTo>
                      <a:lnTo>
                        <a:pt x="453047" y="164884"/>
                      </a:lnTo>
                      <a:lnTo>
                        <a:pt x="453047" y="166128"/>
                      </a:lnTo>
                      <a:lnTo>
                        <a:pt x="453047" y="207365"/>
                      </a:lnTo>
                      <a:lnTo>
                        <a:pt x="495477" y="207365"/>
                      </a:lnTo>
                      <a:lnTo>
                        <a:pt x="495477" y="166128"/>
                      </a:lnTo>
                      <a:lnTo>
                        <a:pt x="495477" y="164884"/>
                      </a:lnTo>
                      <a:lnTo>
                        <a:pt x="495477" y="123659"/>
                      </a:lnTo>
                      <a:lnTo>
                        <a:pt x="454279" y="123659"/>
                      </a:lnTo>
                      <a:lnTo>
                        <a:pt x="454279" y="83705"/>
                      </a:lnTo>
                      <a:lnTo>
                        <a:pt x="494233" y="83705"/>
                      </a:lnTo>
                      <a:lnTo>
                        <a:pt x="495477" y="83705"/>
                      </a:lnTo>
                      <a:lnTo>
                        <a:pt x="536651" y="83705"/>
                      </a:lnTo>
                      <a:lnTo>
                        <a:pt x="536651" y="41224"/>
                      </a:lnTo>
                      <a:close/>
                    </a:path>
                    <a:path w="1195704" h="248919" extrusionOk="0">
                      <a:moveTo>
                        <a:pt x="619036" y="206108"/>
                      </a:moveTo>
                      <a:lnTo>
                        <a:pt x="577850" y="206108"/>
                      </a:lnTo>
                      <a:lnTo>
                        <a:pt x="577850" y="166128"/>
                      </a:lnTo>
                      <a:lnTo>
                        <a:pt x="577850" y="164884"/>
                      </a:lnTo>
                      <a:lnTo>
                        <a:pt x="577850" y="123659"/>
                      </a:lnTo>
                      <a:lnTo>
                        <a:pt x="535419" y="123659"/>
                      </a:lnTo>
                      <a:lnTo>
                        <a:pt x="535419" y="164884"/>
                      </a:lnTo>
                      <a:lnTo>
                        <a:pt x="535419" y="166128"/>
                      </a:lnTo>
                      <a:lnTo>
                        <a:pt x="535419" y="206108"/>
                      </a:lnTo>
                      <a:lnTo>
                        <a:pt x="535419" y="207365"/>
                      </a:lnTo>
                      <a:lnTo>
                        <a:pt x="535419" y="248577"/>
                      </a:lnTo>
                      <a:lnTo>
                        <a:pt x="576605" y="248577"/>
                      </a:lnTo>
                      <a:lnTo>
                        <a:pt x="577850" y="248577"/>
                      </a:lnTo>
                      <a:lnTo>
                        <a:pt x="619036" y="248577"/>
                      </a:lnTo>
                      <a:lnTo>
                        <a:pt x="619036" y="206108"/>
                      </a:lnTo>
                      <a:close/>
                    </a:path>
                    <a:path w="1195704" h="248919" extrusionOk="0">
                      <a:moveTo>
                        <a:pt x="742607" y="206108"/>
                      </a:moveTo>
                      <a:lnTo>
                        <a:pt x="700176" y="206108"/>
                      </a:lnTo>
                      <a:lnTo>
                        <a:pt x="700176" y="248577"/>
                      </a:lnTo>
                      <a:lnTo>
                        <a:pt x="742607" y="248577"/>
                      </a:lnTo>
                      <a:lnTo>
                        <a:pt x="742607" y="206108"/>
                      </a:lnTo>
                      <a:close/>
                    </a:path>
                    <a:path w="1195704" h="248919" extrusionOk="0">
                      <a:moveTo>
                        <a:pt x="1030884" y="206108"/>
                      </a:moveTo>
                      <a:lnTo>
                        <a:pt x="989711" y="206108"/>
                      </a:lnTo>
                      <a:lnTo>
                        <a:pt x="988479" y="206108"/>
                      </a:lnTo>
                      <a:lnTo>
                        <a:pt x="948524" y="206108"/>
                      </a:lnTo>
                      <a:lnTo>
                        <a:pt x="948524" y="166128"/>
                      </a:lnTo>
                      <a:lnTo>
                        <a:pt x="948524" y="164884"/>
                      </a:lnTo>
                      <a:lnTo>
                        <a:pt x="948524" y="123659"/>
                      </a:lnTo>
                      <a:lnTo>
                        <a:pt x="907326" y="123659"/>
                      </a:lnTo>
                      <a:lnTo>
                        <a:pt x="907326" y="83705"/>
                      </a:lnTo>
                      <a:lnTo>
                        <a:pt x="907326" y="82448"/>
                      </a:lnTo>
                      <a:lnTo>
                        <a:pt x="907326" y="41224"/>
                      </a:lnTo>
                      <a:lnTo>
                        <a:pt x="866152" y="41224"/>
                      </a:lnTo>
                      <a:lnTo>
                        <a:pt x="866152" y="0"/>
                      </a:lnTo>
                      <a:lnTo>
                        <a:pt x="864908" y="0"/>
                      </a:lnTo>
                      <a:lnTo>
                        <a:pt x="864908" y="42468"/>
                      </a:lnTo>
                      <a:lnTo>
                        <a:pt x="864908" y="82448"/>
                      </a:lnTo>
                      <a:lnTo>
                        <a:pt x="824966" y="82448"/>
                      </a:lnTo>
                      <a:lnTo>
                        <a:pt x="824966" y="42468"/>
                      </a:lnTo>
                      <a:lnTo>
                        <a:pt x="864908" y="42468"/>
                      </a:lnTo>
                      <a:lnTo>
                        <a:pt x="864908" y="0"/>
                      </a:lnTo>
                      <a:lnTo>
                        <a:pt x="823722" y="0"/>
                      </a:lnTo>
                      <a:lnTo>
                        <a:pt x="823722" y="41224"/>
                      </a:lnTo>
                      <a:lnTo>
                        <a:pt x="823722" y="83705"/>
                      </a:lnTo>
                      <a:lnTo>
                        <a:pt x="823722" y="123659"/>
                      </a:lnTo>
                      <a:lnTo>
                        <a:pt x="823722" y="124917"/>
                      </a:lnTo>
                      <a:lnTo>
                        <a:pt x="823722" y="164884"/>
                      </a:lnTo>
                      <a:lnTo>
                        <a:pt x="783780" y="164884"/>
                      </a:lnTo>
                      <a:lnTo>
                        <a:pt x="783780" y="124917"/>
                      </a:lnTo>
                      <a:lnTo>
                        <a:pt x="783780" y="123659"/>
                      </a:lnTo>
                      <a:lnTo>
                        <a:pt x="783780" y="83705"/>
                      </a:lnTo>
                      <a:lnTo>
                        <a:pt x="823722" y="83705"/>
                      </a:lnTo>
                      <a:lnTo>
                        <a:pt x="823722" y="41224"/>
                      </a:lnTo>
                      <a:lnTo>
                        <a:pt x="783780" y="41224"/>
                      </a:lnTo>
                      <a:lnTo>
                        <a:pt x="782535" y="41224"/>
                      </a:lnTo>
                      <a:lnTo>
                        <a:pt x="741349" y="41224"/>
                      </a:lnTo>
                      <a:lnTo>
                        <a:pt x="741349" y="82448"/>
                      </a:lnTo>
                      <a:lnTo>
                        <a:pt x="700176" y="82448"/>
                      </a:lnTo>
                      <a:lnTo>
                        <a:pt x="700176" y="123659"/>
                      </a:lnTo>
                      <a:lnTo>
                        <a:pt x="660209" y="123659"/>
                      </a:lnTo>
                      <a:lnTo>
                        <a:pt x="660209" y="83705"/>
                      </a:lnTo>
                      <a:lnTo>
                        <a:pt x="660209" y="82448"/>
                      </a:lnTo>
                      <a:lnTo>
                        <a:pt x="660209" y="41224"/>
                      </a:lnTo>
                      <a:lnTo>
                        <a:pt x="619036" y="41224"/>
                      </a:lnTo>
                      <a:lnTo>
                        <a:pt x="617791" y="41224"/>
                      </a:lnTo>
                      <a:lnTo>
                        <a:pt x="576605" y="41224"/>
                      </a:lnTo>
                      <a:lnTo>
                        <a:pt x="576605" y="83705"/>
                      </a:lnTo>
                      <a:lnTo>
                        <a:pt x="617791" y="83705"/>
                      </a:lnTo>
                      <a:lnTo>
                        <a:pt x="617791" y="124917"/>
                      </a:lnTo>
                      <a:lnTo>
                        <a:pt x="658977" y="124917"/>
                      </a:lnTo>
                      <a:lnTo>
                        <a:pt x="658977" y="166128"/>
                      </a:lnTo>
                      <a:lnTo>
                        <a:pt x="700176" y="166128"/>
                      </a:lnTo>
                      <a:lnTo>
                        <a:pt x="701395" y="166128"/>
                      </a:lnTo>
                      <a:lnTo>
                        <a:pt x="741349" y="166128"/>
                      </a:lnTo>
                      <a:lnTo>
                        <a:pt x="742607" y="166128"/>
                      </a:lnTo>
                      <a:lnTo>
                        <a:pt x="782535" y="166128"/>
                      </a:lnTo>
                      <a:lnTo>
                        <a:pt x="782535" y="206108"/>
                      </a:lnTo>
                      <a:lnTo>
                        <a:pt x="782535" y="207365"/>
                      </a:lnTo>
                      <a:lnTo>
                        <a:pt x="782535" y="248577"/>
                      </a:lnTo>
                      <a:lnTo>
                        <a:pt x="824966" y="248577"/>
                      </a:lnTo>
                      <a:lnTo>
                        <a:pt x="824966" y="207365"/>
                      </a:lnTo>
                      <a:lnTo>
                        <a:pt x="824966" y="206108"/>
                      </a:lnTo>
                      <a:lnTo>
                        <a:pt x="824966" y="166128"/>
                      </a:lnTo>
                      <a:lnTo>
                        <a:pt x="864908" y="166128"/>
                      </a:lnTo>
                      <a:lnTo>
                        <a:pt x="866152" y="166128"/>
                      </a:lnTo>
                      <a:lnTo>
                        <a:pt x="906106" y="166128"/>
                      </a:lnTo>
                      <a:lnTo>
                        <a:pt x="906106" y="207365"/>
                      </a:lnTo>
                      <a:lnTo>
                        <a:pt x="947293" y="207365"/>
                      </a:lnTo>
                      <a:lnTo>
                        <a:pt x="947293" y="248577"/>
                      </a:lnTo>
                      <a:lnTo>
                        <a:pt x="988479" y="248577"/>
                      </a:lnTo>
                      <a:lnTo>
                        <a:pt x="989711" y="248577"/>
                      </a:lnTo>
                      <a:lnTo>
                        <a:pt x="1030884" y="248577"/>
                      </a:lnTo>
                      <a:lnTo>
                        <a:pt x="1030884" y="206108"/>
                      </a:lnTo>
                      <a:close/>
                    </a:path>
                    <a:path w="1195704" h="248919" extrusionOk="0">
                      <a:moveTo>
                        <a:pt x="1154442" y="82448"/>
                      </a:moveTo>
                      <a:lnTo>
                        <a:pt x="1112012" y="82448"/>
                      </a:lnTo>
                      <a:lnTo>
                        <a:pt x="1112012" y="123659"/>
                      </a:lnTo>
                      <a:lnTo>
                        <a:pt x="1072083" y="123659"/>
                      </a:lnTo>
                      <a:lnTo>
                        <a:pt x="1072083" y="82448"/>
                      </a:lnTo>
                      <a:lnTo>
                        <a:pt x="1030884" y="82448"/>
                      </a:lnTo>
                      <a:lnTo>
                        <a:pt x="1029665" y="82448"/>
                      </a:lnTo>
                      <a:lnTo>
                        <a:pt x="989711" y="82448"/>
                      </a:lnTo>
                      <a:lnTo>
                        <a:pt x="989711" y="42468"/>
                      </a:lnTo>
                      <a:lnTo>
                        <a:pt x="989711" y="41224"/>
                      </a:lnTo>
                      <a:lnTo>
                        <a:pt x="989711" y="0"/>
                      </a:lnTo>
                      <a:lnTo>
                        <a:pt x="947293" y="0"/>
                      </a:lnTo>
                      <a:lnTo>
                        <a:pt x="947293" y="41224"/>
                      </a:lnTo>
                      <a:lnTo>
                        <a:pt x="947293" y="42468"/>
                      </a:lnTo>
                      <a:lnTo>
                        <a:pt x="947293" y="83705"/>
                      </a:lnTo>
                      <a:lnTo>
                        <a:pt x="988479" y="83705"/>
                      </a:lnTo>
                      <a:lnTo>
                        <a:pt x="988479" y="123659"/>
                      </a:lnTo>
                      <a:lnTo>
                        <a:pt x="988479" y="124917"/>
                      </a:lnTo>
                      <a:lnTo>
                        <a:pt x="988479" y="166128"/>
                      </a:lnTo>
                      <a:lnTo>
                        <a:pt x="1029665" y="166128"/>
                      </a:lnTo>
                      <a:lnTo>
                        <a:pt x="1030884" y="166128"/>
                      </a:lnTo>
                      <a:lnTo>
                        <a:pt x="1070838" y="166128"/>
                      </a:lnTo>
                      <a:lnTo>
                        <a:pt x="1072083" y="166128"/>
                      </a:lnTo>
                      <a:lnTo>
                        <a:pt x="1113256" y="166128"/>
                      </a:lnTo>
                      <a:lnTo>
                        <a:pt x="1113256" y="124917"/>
                      </a:lnTo>
                      <a:lnTo>
                        <a:pt x="1154442" y="124917"/>
                      </a:lnTo>
                      <a:lnTo>
                        <a:pt x="1154442" y="82448"/>
                      </a:lnTo>
                      <a:close/>
                    </a:path>
                    <a:path w="1195704" h="248919" extrusionOk="0">
                      <a:moveTo>
                        <a:pt x="1195628" y="164884"/>
                      </a:moveTo>
                      <a:lnTo>
                        <a:pt x="1153210" y="164884"/>
                      </a:lnTo>
                      <a:lnTo>
                        <a:pt x="1153210" y="207365"/>
                      </a:lnTo>
                      <a:lnTo>
                        <a:pt x="1195628" y="207365"/>
                      </a:lnTo>
                      <a:lnTo>
                        <a:pt x="1195628" y="164884"/>
                      </a:lnTo>
                      <a:close/>
                    </a:path>
                    <a:path w="1195704" h="248919" extrusionOk="0">
                      <a:moveTo>
                        <a:pt x="1195628" y="0"/>
                      </a:moveTo>
                      <a:lnTo>
                        <a:pt x="1153210" y="0"/>
                      </a:lnTo>
                      <a:lnTo>
                        <a:pt x="1153210" y="42468"/>
                      </a:lnTo>
                      <a:lnTo>
                        <a:pt x="1195628" y="42468"/>
                      </a:lnTo>
                      <a:lnTo>
                        <a:pt x="1195628" y="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 sz="1800"/>
                </a:p>
              </p:txBody>
            </p:sp>
            <p:sp>
              <p:nvSpPr>
                <p:cNvPr id="27" name="object 7"/>
                <p:cNvSpPr/>
                <p:nvPr/>
              </p:nvSpPr>
              <p:spPr bwMode="auto">
                <a:xfrm>
                  <a:off x="7070585" y="1006805"/>
                  <a:ext cx="1195705" cy="290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704" h="290194" extrusionOk="0">
                      <a:moveTo>
                        <a:pt x="495477" y="206133"/>
                      </a:moveTo>
                      <a:lnTo>
                        <a:pt x="454279" y="206133"/>
                      </a:lnTo>
                      <a:lnTo>
                        <a:pt x="453047" y="206133"/>
                      </a:lnTo>
                      <a:lnTo>
                        <a:pt x="413092" y="206133"/>
                      </a:lnTo>
                      <a:lnTo>
                        <a:pt x="413092" y="166141"/>
                      </a:lnTo>
                      <a:lnTo>
                        <a:pt x="413092" y="41224"/>
                      </a:lnTo>
                      <a:lnTo>
                        <a:pt x="371906" y="41224"/>
                      </a:lnTo>
                      <a:lnTo>
                        <a:pt x="370662" y="41224"/>
                      </a:lnTo>
                      <a:lnTo>
                        <a:pt x="329488" y="41224"/>
                      </a:lnTo>
                      <a:lnTo>
                        <a:pt x="329488" y="83693"/>
                      </a:lnTo>
                      <a:lnTo>
                        <a:pt x="370662" y="83693"/>
                      </a:lnTo>
                      <a:lnTo>
                        <a:pt x="370662" y="123672"/>
                      </a:lnTo>
                      <a:lnTo>
                        <a:pt x="330720" y="123672"/>
                      </a:lnTo>
                      <a:lnTo>
                        <a:pt x="329488" y="123672"/>
                      </a:lnTo>
                      <a:lnTo>
                        <a:pt x="329488" y="166141"/>
                      </a:lnTo>
                      <a:lnTo>
                        <a:pt x="329488" y="206133"/>
                      </a:lnTo>
                      <a:lnTo>
                        <a:pt x="289534" y="206133"/>
                      </a:lnTo>
                      <a:lnTo>
                        <a:pt x="289534" y="166141"/>
                      </a:lnTo>
                      <a:lnTo>
                        <a:pt x="329488" y="166141"/>
                      </a:lnTo>
                      <a:lnTo>
                        <a:pt x="329488" y="123672"/>
                      </a:lnTo>
                      <a:lnTo>
                        <a:pt x="289534" y="123672"/>
                      </a:lnTo>
                      <a:lnTo>
                        <a:pt x="289534" y="82461"/>
                      </a:lnTo>
                      <a:lnTo>
                        <a:pt x="288302" y="82461"/>
                      </a:lnTo>
                      <a:lnTo>
                        <a:pt x="288302" y="124929"/>
                      </a:lnTo>
                      <a:lnTo>
                        <a:pt x="288302" y="164909"/>
                      </a:lnTo>
                      <a:lnTo>
                        <a:pt x="248361" y="164909"/>
                      </a:lnTo>
                      <a:lnTo>
                        <a:pt x="248361" y="124929"/>
                      </a:lnTo>
                      <a:lnTo>
                        <a:pt x="288302" y="124929"/>
                      </a:lnTo>
                      <a:lnTo>
                        <a:pt x="288302" y="82461"/>
                      </a:lnTo>
                      <a:lnTo>
                        <a:pt x="247103" y="82461"/>
                      </a:lnTo>
                      <a:lnTo>
                        <a:pt x="247103" y="123672"/>
                      </a:lnTo>
                      <a:lnTo>
                        <a:pt x="207162" y="123672"/>
                      </a:lnTo>
                      <a:lnTo>
                        <a:pt x="205930" y="123672"/>
                      </a:lnTo>
                      <a:lnTo>
                        <a:pt x="165989" y="123672"/>
                      </a:lnTo>
                      <a:lnTo>
                        <a:pt x="165989" y="83693"/>
                      </a:lnTo>
                      <a:lnTo>
                        <a:pt x="207162" y="83693"/>
                      </a:lnTo>
                      <a:lnTo>
                        <a:pt x="207162" y="41224"/>
                      </a:lnTo>
                      <a:lnTo>
                        <a:pt x="165989" y="41224"/>
                      </a:lnTo>
                      <a:lnTo>
                        <a:pt x="164731" y="41224"/>
                      </a:lnTo>
                      <a:lnTo>
                        <a:pt x="123558" y="41224"/>
                      </a:lnTo>
                      <a:lnTo>
                        <a:pt x="123558" y="82461"/>
                      </a:lnTo>
                      <a:lnTo>
                        <a:pt x="123558" y="124929"/>
                      </a:lnTo>
                      <a:lnTo>
                        <a:pt x="123558" y="164909"/>
                      </a:lnTo>
                      <a:lnTo>
                        <a:pt x="83616" y="164909"/>
                      </a:lnTo>
                      <a:lnTo>
                        <a:pt x="83616" y="124929"/>
                      </a:lnTo>
                      <a:lnTo>
                        <a:pt x="123558" y="124929"/>
                      </a:lnTo>
                      <a:lnTo>
                        <a:pt x="123558" y="82461"/>
                      </a:lnTo>
                      <a:lnTo>
                        <a:pt x="83616" y="82461"/>
                      </a:lnTo>
                      <a:lnTo>
                        <a:pt x="82372" y="82461"/>
                      </a:lnTo>
                      <a:lnTo>
                        <a:pt x="41198" y="82461"/>
                      </a:lnTo>
                      <a:lnTo>
                        <a:pt x="41198" y="123672"/>
                      </a:lnTo>
                      <a:lnTo>
                        <a:pt x="0" y="123672"/>
                      </a:lnTo>
                      <a:lnTo>
                        <a:pt x="0" y="164909"/>
                      </a:lnTo>
                      <a:lnTo>
                        <a:pt x="0" y="166141"/>
                      </a:lnTo>
                      <a:lnTo>
                        <a:pt x="0" y="289826"/>
                      </a:lnTo>
                      <a:lnTo>
                        <a:pt x="42430" y="289826"/>
                      </a:lnTo>
                      <a:lnTo>
                        <a:pt x="42430" y="166141"/>
                      </a:lnTo>
                      <a:lnTo>
                        <a:pt x="82372" y="166141"/>
                      </a:lnTo>
                      <a:lnTo>
                        <a:pt x="82372" y="206133"/>
                      </a:lnTo>
                      <a:lnTo>
                        <a:pt x="82372" y="207378"/>
                      </a:lnTo>
                      <a:lnTo>
                        <a:pt x="82372" y="248615"/>
                      </a:lnTo>
                      <a:lnTo>
                        <a:pt x="124790" y="248615"/>
                      </a:lnTo>
                      <a:lnTo>
                        <a:pt x="124790" y="207378"/>
                      </a:lnTo>
                      <a:lnTo>
                        <a:pt x="124790" y="206133"/>
                      </a:lnTo>
                      <a:lnTo>
                        <a:pt x="124790" y="166141"/>
                      </a:lnTo>
                      <a:lnTo>
                        <a:pt x="164731" y="166141"/>
                      </a:lnTo>
                      <a:lnTo>
                        <a:pt x="165989" y="166141"/>
                      </a:lnTo>
                      <a:lnTo>
                        <a:pt x="205930" y="166141"/>
                      </a:lnTo>
                      <a:lnTo>
                        <a:pt x="207162" y="166141"/>
                      </a:lnTo>
                      <a:lnTo>
                        <a:pt x="247103" y="166141"/>
                      </a:lnTo>
                      <a:lnTo>
                        <a:pt x="247103" y="207378"/>
                      </a:lnTo>
                      <a:lnTo>
                        <a:pt x="288302" y="207378"/>
                      </a:lnTo>
                      <a:lnTo>
                        <a:pt x="288302" y="248615"/>
                      </a:lnTo>
                      <a:lnTo>
                        <a:pt x="329488" y="248615"/>
                      </a:lnTo>
                      <a:lnTo>
                        <a:pt x="330720" y="248615"/>
                      </a:lnTo>
                      <a:lnTo>
                        <a:pt x="371906" y="248615"/>
                      </a:lnTo>
                      <a:lnTo>
                        <a:pt x="371906" y="207378"/>
                      </a:lnTo>
                      <a:lnTo>
                        <a:pt x="411848" y="207378"/>
                      </a:lnTo>
                      <a:lnTo>
                        <a:pt x="411848" y="248615"/>
                      </a:lnTo>
                      <a:lnTo>
                        <a:pt x="453047" y="248615"/>
                      </a:lnTo>
                      <a:lnTo>
                        <a:pt x="454279" y="248615"/>
                      </a:lnTo>
                      <a:lnTo>
                        <a:pt x="495477" y="248615"/>
                      </a:lnTo>
                      <a:lnTo>
                        <a:pt x="495477" y="206133"/>
                      </a:lnTo>
                      <a:close/>
                    </a:path>
                    <a:path w="1195704" h="290194" extrusionOk="0">
                      <a:moveTo>
                        <a:pt x="783780" y="41224"/>
                      </a:moveTo>
                      <a:lnTo>
                        <a:pt x="742607" y="41224"/>
                      </a:lnTo>
                      <a:lnTo>
                        <a:pt x="741349" y="41224"/>
                      </a:lnTo>
                      <a:lnTo>
                        <a:pt x="700176" y="41224"/>
                      </a:lnTo>
                      <a:lnTo>
                        <a:pt x="700176" y="82461"/>
                      </a:lnTo>
                      <a:lnTo>
                        <a:pt x="660209" y="82461"/>
                      </a:lnTo>
                      <a:lnTo>
                        <a:pt x="660209" y="41224"/>
                      </a:lnTo>
                      <a:lnTo>
                        <a:pt x="619036" y="41224"/>
                      </a:lnTo>
                      <a:lnTo>
                        <a:pt x="617791" y="41224"/>
                      </a:lnTo>
                      <a:lnTo>
                        <a:pt x="576605" y="41224"/>
                      </a:lnTo>
                      <a:lnTo>
                        <a:pt x="576605" y="83693"/>
                      </a:lnTo>
                      <a:lnTo>
                        <a:pt x="617791" y="83693"/>
                      </a:lnTo>
                      <a:lnTo>
                        <a:pt x="617791" y="123672"/>
                      </a:lnTo>
                      <a:lnTo>
                        <a:pt x="617791" y="124929"/>
                      </a:lnTo>
                      <a:lnTo>
                        <a:pt x="617791" y="164909"/>
                      </a:lnTo>
                      <a:lnTo>
                        <a:pt x="577850" y="164909"/>
                      </a:lnTo>
                      <a:lnTo>
                        <a:pt x="577850" y="123672"/>
                      </a:lnTo>
                      <a:lnTo>
                        <a:pt x="536651" y="123672"/>
                      </a:lnTo>
                      <a:lnTo>
                        <a:pt x="536651" y="82461"/>
                      </a:lnTo>
                      <a:lnTo>
                        <a:pt x="495477" y="82461"/>
                      </a:lnTo>
                      <a:lnTo>
                        <a:pt x="494233" y="82461"/>
                      </a:lnTo>
                      <a:lnTo>
                        <a:pt x="453047" y="82461"/>
                      </a:lnTo>
                      <a:lnTo>
                        <a:pt x="453047" y="124929"/>
                      </a:lnTo>
                      <a:lnTo>
                        <a:pt x="494233" y="124929"/>
                      </a:lnTo>
                      <a:lnTo>
                        <a:pt x="495477" y="124929"/>
                      </a:lnTo>
                      <a:lnTo>
                        <a:pt x="535419" y="124929"/>
                      </a:lnTo>
                      <a:lnTo>
                        <a:pt x="535419" y="164909"/>
                      </a:lnTo>
                      <a:lnTo>
                        <a:pt x="535419" y="166141"/>
                      </a:lnTo>
                      <a:lnTo>
                        <a:pt x="535419" y="206133"/>
                      </a:lnTo>
                      <a:lnTo>
                        <a:pt x="535419" y="207378"/>
                      </a:lnTo>
                      <a:lnTo>
                        <a:pt x="535419" y="248615"/>
                      </a:lnTo>
                      <a:lnTo>
                        <a:pt x="577850" y="248615"/>
                      </a:lnTo>
                      <a:lnTo>
                        <a:pt x="577850" y="207378"/>
                      </a:lnTo>
                      <a:lnTo>
                        <a:pt x="617791" y="207378"/>
                      </a:lnTo>
                      <a:lnTo>
                        <a:pt x="617791" y="248615"/>
                      </a:lnTo>
                      <a:lnTo>
                        <a:pt x="660209" y="248615"/>
                      </a:lnTo>
                      <a:lnTo>
                        <a:pt x="660209" y="206133"/>
                      </a:lnTo>
                      <a:lnTo>
                        <a:pt x="619036" y="206133"/>
                      </a:lnTo>
                      <a:lnTo>
                        <a:pt x="619036" y="166141"/>
                      </a:lnTo>
                      <a:lnTo>
                        <a:pt x="658977" y="166141"/>
                      </a:lnTo>
                      <a:lnTo>
                        <a:pt x="660209" y="166141"/>
                      </a:lnTo>
                      <a:lnTo>
                        <a:pt x="701395" y="166141"/>
                      </a:lnTo>
                      <a:lnTo>
                        <a:pt x="701395" y="124929"/>
                      </a:lnTo>
                      <a:lnTo>
                        <a:pt x="701395" y="123672"/>
                      </a:lnTo>
                      <a:lnTo>
                        <a:pt x="701395" y="83693"/>
                      </a:lnTo>
                      <a:lnTo>
                        <a:pt x="741349" y="83693"/>
                      </a:lnTo>
                      <a:lnTo>
                        <a:pt x="742607" y="83693"/>
                      </a:lnTo>
                      <a:lnTo>
                        <a:pt x="783780" y="83693"/>
                      </a:lnTo>
                      <a:lnTo>
                        <a:pt x="783780" y="41224"/>
                      </a:lnTo>
                      <a:close/>
                    </a:path>
                    <a:path w="1195704" h="290194" extrusionOk="0">
                      <a:moveTo>
                        <a:pt x="1154442" y="41224"/>
                      </a:moveTo>
                      <a:lnTo>
                        <a:pt x="1113256" y="41224"/>
                      </a:lnTo>
                      <a:lnTo>
                        <a:pt x="1113256" y="0"/>
                      </a:lnTo>
                      <a:lnTo>
                        <a:pt x="1112012" y="0"/>
                      </a:lnTo>
                      <a:lnTo>
                        <a:pt x="1112012" y="42468"/>
                      </a:lnTo>
                      <a:lnTo>
                        <a:pt x="1112012" y="82461"/>
                      </a:lnTo>
                      <a:lnTo>
                        <a:pt x="1072083" y="82461"/>
                      </a:lnTo>
                      <a:lnTo>
                        <a:pt x="1070838" y="82461"/>
                      </a:lnTo>
                      <a:lnTo>
                        <a:pt x="1030884" y="82461"/>
                      </a:lnTo>
                      <a:lnTo>
                        <a:pt x="1030884" y="42468"/>
                      </a:lnTo>
                      <a:lnTo>
                        <a:pt x="1070838" y="42468"/>
                      </a:lnTo>
                      <a:lnTo>
                        <a:pt x="1072083" y="42468"/>
                      </a:lnTo>
                      <a:lnTo>
                        <a:pt x="1112012" y="42468"/>
                      </a:lnTo>
                      <a:lnTo>
                        <a:pt x="1112012" y="0"/>
                      </a:lnTo>
                      <a:lnTo>
                        <a:pt x="988479" y="0"/>
                      </a:lnTo>
                      <a:lnTo>
                        <a:pt x="988479" y="41224"/>
                      </a:lnTo>
                      <a:lnTo>
                        <a:pt x="988479" y="42468"/>
                      </a:lnTo>
                      <a:lnTo>
                        <a:pt x="988479" y="82461"/>
                      </a:lnTo>
                      <a:lnTo>
                        <a:pt x="948524" y="82461"/>
                      </a:lnTo>
                      <a:lnTo>
                        <a:pt x="947293" y="82461"/>
                      </a:lnTo>
                      <a:lnTo>
                        <a:pt x="907326" y="82461"/>
                      </a:lnTo>
                      <a:lnTo>
                        <a:pt x="907326" y="41224"/>
                      </a:lnTo>
                      <a:lnTo>
                        <a:pt x="864908" y="41224"/>
                      </a:lnTo>
                      <a:lnTo>
                        <a:pt x="864908" y="82461"/>
                      </a:lnTo>
                      <a:lnTo>
                        <a:pt x="823722" y="82461"/>
                      </a:lnTo>
                      <a:lnTo>
                        <a:pt x="823722" y="123672"/>
                      </a:lnTo>
                      <a:lnTo>
                        <a:pt x="823722" y="124929"/>
                      </a:lnTo>
                      <a:lnTo>
                        <a:pt x="823722" y="164909"/>
                      </a:lnTo>
                      <a:lnTo>
                        <a:pt x="783780" y="164909"/>
                      </a:lnTo>
                      <a:lnTo>
                        <a:pt x="782535" y="164909"/>
                      </a:lnTo>
                      <a:lnTo>
                        <a:pt x="741349" y="164909"/>
                      </a:lnTo>
                      <a:lnTo>
                        <a:pt x="741349" y="206133"/>
                      </a:lnTo>
                      <a:lnTo>
                        <a:pt x="700176" y="206133"/>
                      </a:lnTo>
                      <a:lnTo>
                        <a:pt x="700176" y="248615"/>
                      </a:lnTo>
                      <a:lnTo>
                        <a:pt x="741349" y="248615"/>
                      </a:lnTo>
                      <a:lnTo>
                        <a:pt x="742607" y="248615"/>
                      </a:lnTo>
                      <a:lnTo>
                        <a:pt x="782535" y="248615"/>
                      </a:lnTo>
                      <a:lnTo>
                        <a:pt x="783780" y="248615"/>
                      </a:lnTo>
                      <a:lnTo>
                        <a:pt x="824966" y="248615"/>
                      </a:lnTo>
                      <a:lnTo>
                        <a:pt x="824966" y="207378"/>
                      </a:lnTo>
                      <a:lnTo>
                        <a:pt x="824966" y="206133"/>
                      </a:lnTo>
                      <a:lnTo>
                        <a:pt x="824966" y="166141"/>
                      </a:lnTo>
                      <a:lnTo>
                        <a:pt x="864908" y="166141"/>
                      </a:lnTo>
                      <a:lnTo>
                        <a:pt x="864908" y="207378"/>
                      </a:lnTo>
                      <a:lnTo>
                        <a:pt x="907326" y="207378"/>
                      </a:lnTo>
                      <a:lnTo>
                        <a:pt x="907326" y="164909"/>
                      </a:lnTo>
                      <a:lnTo>
                        <a:pt x="866152" y="164909"/>
                      </a:lnTo>
                      <a:lnTo>
                        <a:pt x="866152" y="124929"/>
                      </a:lnTo>
                      <a:lnTo>
                        <a:pt x="866152" y="123672"/>
                      </a:lnTo>
                      <a:lnTo>
                        <a:pt x="866152" y="83693"/>
                      </a:lnTo>
                      <a:lnTo>
                        <a:pt x="906106" y="83693"/>
                      </a:lnTo>
                      <a:lnTo>
                        <a:pt x="906106" y="124929"/>
                      </a:lnTo>
                      <a:lnTo>
                        <a:pt x="947293" y="124929"/>
                      </a:lnTo>
                      <a:lnTo>
                        <a:pt x="947293" y="164909"/>
                      </a:lnTo>
                      <a:lnTo>
                        <a:pt x="947293" y="166141"/>
                      </a:lnTo>
                      <a:lnTo>
                        <a:pt x="947293" y="207378"/>
                      </a:lnTo>
                      <a:lnTo>
                        <a:pt x="988479" y="207378"/>
                      </a:lnTo>
                      <a:lnTo>
                        <a:pt x="988479" y="248615"/>
                      </a:lnTo>
                      <a:lnTo>
                        <a:pt x="1030884" y="248615"/>
                      </a:lnTo>
                      <a:lnTo>
                        <a:pt x="1030884" y="207378"/>
                      </a:lnTo>
                      <a:lnTo>
                        <a:pt x="1030884" y="206133"/>
                      </a:lnTo>
                      <a:lnTo>
                        <a:pt x="1030884" y="164909"/>
                      </a:lnTo>
                      <a:lnTo>
                        <a:pt x="989711" y="164909"/>
                      </a:lnTo>
                      <a:lnTo>
                        <a:pt x="989711" y="124929"/>
                      </a:lnTo>
                      <a:lnTo>
                        <a:pt x="1029665" y="124929"/>
                      </a:lnTo>
                      <a:lnTo>
                        <a:pt x="1030884" y="124929"/>
                      </a:lnTo>
                      <a:lnTo>
                        <a:pt x="1070838" y="124929"/>
                      </a:lnTo>
                      <a:lnTo>
                        <a:pt x="1070838" y="164909"/>
                      </a:lnTo>
                      <a:lnTo>
                        <a:pt x="1070838" y="166141"/>
                      </a:lnTo>
                      <a:lnTo>
                        <a:pt x="1070838" y="207378"/>
                      </a:lnTo>
                      <a:lnTo>
                        <a:pt x="1112012" y="207378"/>
                      </a:lnTo>
                      <a:lnTo>
                        <a:pt x="1112012" y="248615"/>
                      </a:lnTo>
                      <a:lnTo>
                        <a:pt x="1154442" y="248615"/>
                      </a:lnTo>
                      <a:lnTo>
                        <a:pt x="1154442" y="206133"/>
                      </a:lnTo>
                      <a:lnTo>
                        <a:pt x="1113256" y="206133"/>
                      </a:lnTo>
                      <a:lnTo>
                        <a:pt x="1113256" y="166141"/>
                      </a:lnTo>
                      <a:lnTo>
                        <a:pt x="1113256" y="164909"/>
                      </a:lnTo>
                      <a:lnTo>
                        <a:pt x="1113256" y="124929"/>
                      </a:lnTo>
                      <a:lnTo>
                        <a:pt x="1113256" y="123672"/>
                      </a:lnTo>
                      <a:lnTo>
                        <a:pt x="1113256" y="83693"/>
                      </a:lnTo>
                      <a:lnTo>
                        <a:pt x="1154442" y="83693"/>
                      </a:lnTo>
                      <a:lnTo>
                        <a:pt x="1154442" y="41224"/>
                      </a:lnTo>
                      <a:close/>
                    </a:path>
                    <a:path w="1195704" h="290194" extrusionOk="0">
                      <a:moveTo>
                        <a:pt x="1195628" y="123672"/>
                      </a:moveTo>
                      <a:lnTo>
                        <a:pt x="1153210" y="123672"/>
                      </a:lnTo>
                      <a:lnTo>
                        <a:pt x="1153210" y="166141"/>
                      </a:lnTo>
                      <a:lnTo>
                        <a:pt x="1195628" y="166141"/>
                      </a:lnTo>
                      <a:lnTo>
                        <a:pt x="1195628" y="123672"/>
                      </a:lnTo>
                      <a:close/>
                    </a:path>
                  </a:pathLst>
                </a:custGeom>
                <a:solidFill>
                  <a:srgbClr val="010101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 sz="1800"/>
                </a:p>
              </p:txBody>
            </p:sp>
            <p:sp>
              <p:nvSpPr>
                <p:cNvPr id="28" name="object 8"/>
                <p:cNvSpPr/>
                <p:nvPr/>
              </p:nvSpPr>
              <p:spPr bwMode="auto">
                <a:xfrm>
                  <a:off x="7070585" y="1254175"/>
                  <a:ext cx="1195705" cy="248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704" h="248919" extrusionOk="0">
                      <a:moveTo>
                        <a:pt x="42430" y="0"/>
                      </a:moveTo>
                      <a:lnTo>
                        <a:pt x="0" y="0"/>
                      </a:lnTo>
                      <a:lnTo>
                        <a:pt x="0" y="42456"/>
                      </a:lnTo>
                      <a:lnTo>
                        <a:pt x="42430" y="42456"/>
                      </a:lnTo>
                      <a:lnTo>
                        <a:pt x="42430" y="0"/>
                      </a:lnTo>
                      <a:close/>
                    </a:path>
                    <a:path w="1195704" h="248919" extrusionOk="0">
                      <a:moveTo>
                        <a:pt x="124790" y="0"/>
                      </a:moveTo>
                      <a:lnTo>
                        <a:pt x="82372" y="0"/>
                      </a:lnTo>
                      <a:lnTo>
                        <a:pt x="82372" y="42456"/>
                      </a:lnTo>
                      <a:lnTo>
                        <a:pt x="124790" y="42456"/>
                      </a:lnTo>
                      <a:lnTo>
                        <a:pt x="124790" y="0"/>
                      </a:lnTo>
                      <a:close/>
                    </a:path>
                    <a:path w="1195704" h="248919" extrusionOk="0">
                      <a:moveTo>
                        <a:pt x="371906" y="0"/>
                      </a:moveTo>
                      <a:lnTo>
                        <a:pt x="371906" y="0"/>
                      </a:lnTo>
                      <a:lnTo>
                        <a:pt x="164731" y="0"/>
                      </a:lnTo>
                      <a:lnTo>
                        <a:pt x="164731" y="42456"/>
                      </a:lnTo>
                      <a:lnTo>
                        <a:pt x="329488" y="42456"/>
                      </a:lnTo>
                      <a:lnTo>
                        <a:pt x="329488" y="83693"/>
                      </a:lnTo>
                      <a:lnTo>
                        <a:pt x="371906" y="83693"/>
                      </a:lnTo>
                      <a:lnTo>
                        <a:pt x="371906" y="42456"/>
                      </a:lnTo>
                      <a:lnTo>
                        <a:pt x="371906" y="41211"/>
                      </a:lnTo>
                      <a:lnTo>
                        <a:pt x="371906" y="0"/>
                      </a:lnTo>
                      <a:close/>
                    </a:path>
                    <a:path w="1195704" h="248919" extrusionOk="0">
                      <a:moveTo>
                        <a:pt x="619036" y="0"/>
                      </a:moveTo>
                      <a:lnTo>
                        <a:pt x="576605" y="0"/>
                      </a:lnTo>
                      <a:lnTo>
                        <a:pt x="576605" y="42456"/>
                      </a:lnTo>
                      <a:lnTo>
                        <a:pt x="619036" y="42456"/>
                      </a:lnTo>
                      <a:lnTo>
                        <a:pt x="619036" y="0"/>
                      </a:lnTo>
                      <a:close/>
                    </a:path>
                    <a:path w="1195704" h="248919" extrusionOk="0">
                      <a:moveTo>
                        <a:pt x="742607" y="123659"/>
                      </a:moveTo>
                      <a:lnTo>
                        <a:pt x="700176" y="123659"/>
                      </a:lnTo>
                      <a:lnTo>
                        <a:pt x="700176" y="164896"/>
                      </a:lnTo>
                      <a:lnTo>
                        <a:pt x="660209" y="164896"/>
                      </a:lnTo>
                      <a:lnTo>
                        <a:pt x="660209" y="123659"/>
                      </a:lnTo>
                      <a:lnTo>
                        <a:pt x="619036" y="123659"/>
                      </a:lnTo>
                      <a:lnTo>
                        <a:pt x="617791" y="123659"/>
                      </a:lnTo>
                      <a:lnTo>
                        <a:pt x="576605" y="123659"/>
                      </a:lnTo>
                      <a:lnTo>
                        <a:pt x="576605" y="166128"/>
                      </a:lnTo>
                      <a:lnTo>
                        <a:pt x="617791" y="166128"/>
                      </a:lnTo>
                      <a:lnTo>
                        <a:pt x="617791" y="206108"/>
                      </a:lnTo>
                      <a:lnTo>
                        <a:pt x="577850" y="206108"/>
                      </a:lnTo>
                      <a:lnTo>
                        <a:pt x="576605" y="206108"/>
                      </a:lnTo>
                      <a:lnTo>
                        <a:pt x="536651" y="206108"/>
                      </a:lnTo>
                      <a:lnTo>
                        <a:pt x="536651" y="166128"/>
                      </a:lnTo>
                      <a:lnTo>
                        <a:pt x="536651" y="164896"/>
                      </a:lnTo>
                      <a:lnTo>
                        <a:pt x="536651" y="124904"/>
                      </a:lnTo>
                      <a:lnTo>
                        <a:pt x="536651" y="123659"/>
                      </a:lnTo>
                      <a:lnTo>
                        <a:pt x="536651" y="82448"/>
                      </a:lnTo>
                      <a:lnTo>
                        <a:pt x="495477" y="82448"/>
                      </a:lnTo>
                      <a:lnTo>
                        <a:pt x="495477" y="41211"/>
                      </a:lnTo>
                      <a:lnTo>
                        <a:pt x="494233" y="41211"/>
                      </a:lnTo>
                      <a:lnTo>
                        <a:pt x="494233" y="124904"/>
                      </a:lnTo>
                      <a:lnTo>
                        <a:pt x="494233" y="164896"/>
                      </a:lnTo>
                      <a:lnTo>
                        <a:pt x="454279" y="164896"/>
                      </a:lnTo>
                      <a:lnTo>
                        <a:pt x="454279" y="124904"/>
                      </a:lnTo>
                      <a:lnTo>
                        <a:pt x="494233" y="124904"/>
                      </a:lnTo>
                      <a:lnTo>
                        <a:pt x="494233" y="41211"/>
                      </a:lnTo>
                      <a:lnTo>
                        <a:pt x="454279" y="41211"/>
                      </a:lnTo>
                      <a:lnTo>
                        <a:pt x="454279" y="0"/>
                      </a:lnTo>
                      <a:lnTo>
                        <a:pt x="411848" y="0"/>
                      </a:lnTo>
                      <a:lnTo>
                        <a:pt x="411848" y="42456"/>
                      </a:lnTo>
                      <a:lnTo>
                        <a:pt x="453047" y="42456"/>
                      </a:lnTo>
                      <a:lnTo>
                        <a:pt x="453047" y="82448"/>
                      </a:lnTo>
                      <a:lnTo>
                        <a:pt x="453047" y="83693"/>
                      </a:lnTo>
                      <a:lnTo>
                        <a:pt x="453047" y="123659"/>
                      </a:lnTo>
                      <a:lnTo>
                        <a:pt x="413092" y="123659"/>
                      </a:lnTo>
                      <a:lnTo>
                        <a:pt x="411848" y="123659"/>
                      </a:lnTo>
                      <a:lnTo>
                        <a:pt x="371906" y="123659"/>
                      </a:lnTo>
                      <a:lnTo>
                        <a:pt x="370662" y="123659"/>
                      </a:lnTo>
                      <a:lnTo>
                        <a:pt x="329488" y="123659"/>
                      </a:lnTo>
                      <a:lnTo>
                        <a:pt x="329488" y="164896"/>
                      </a:lnTo>
                      <a:lnTo>
                        <a:pt x="329488" y="166128"/>
                      </a:lnTo>
                      <a:lnTo>
                        <a:pt x="329488" y="206108"/>
                      </a:lnTo>
                      <a:lnTo>
                        <a:pt x="329488" y="207365"/>
                      </a:lnTo>
                      <a:lnTo>
                        <a:pt x="329488" y="248577"/>
                      </a:lnTo>
                      <a:lnTo>
                        <a:pt x="371906" y="248577"/>
                      </a:lnTo>
                      <a:lnTo>
                        <a:pt x="371906" y="207365"/>
                      </a:lnTo>
                      <a:lnTo>
                        <a:pt x="413092" y="207365"/>
                      </a:lnTo>
                      <a:lnTo>
                        <a:pt x="413092" y="166128"/>
                      </a:lnTo>
                      <a:lnTo>
                        <a:pt x="453047" y="166128"/>
                      </a:lnTo>
                      <a:lnTo>
                        <a:pt x="453047" y="206108"/>
                      </a:lnTo>
                      <a:lnTo>
                        <a:pt x="453047" y="207365"/>
                      </a:lnTo>
                      <a:lnTo>
                        <a:pt x="453047" y="248577"/>
                      </a:lnTo>
                      <a:lnTo>
                        <a:pt x="495477" y="248577"/>
                      </a:lnTo>
                      <a:lnTo>
                        <a:pt x="495477" y="207365"/>
                      </a:lnTo>
                      <a:lnTo>
                        <a:pt x="535419" y="207365"/>
                      </a:lnTo>
                      <a:lnTo>
                        <a:pt x="535419" y="248577"/>
                      </a:lnTo>
                      <a:lnTo>
                        <a:pt x="576605" y="248577"/>
                      </a:lnTo>
                      <a:lnTo>
                        <a:pt x="577850" y="248577"/>
                      </a:lnTo>
                      <a:lnTo>
                        <a:pt x="701395" y="248577"/>
                      </a:lnTo>
                      <a:lnTo>
                        <a:pt x="701395" y="207365"/>
                      </a:lnTo>
                      <a:lnTo>
                        <a:pt x="701395" y="206108"/>
                      </a:lnTo>
                      <a:lnTo>
                        <a:pt x="701395" y="166128"/>
                      </a:lnTo>
                      <a:lnTo>
                        <a:pt x="742607" y="166128"/>
                      </a:lnTo>
                      <a:lnTo>
                        <a:pt x="742607" y="123659"/>
                      </a:lnTo>
                      <a:close/>
                    </a:path>
                    <a:path w="1195704" h="248919" extrusionOk="0">
                      <a:moveTo>
                        <a:pt x="948524" y="82448"/>
                      </a:moveTo>
                      <a:lnTo>
                        <a:pt x="906106" y="82448"/>
                      </a:lnTo>
                      <a:lnTo>
                        <a:pt x="906106" y="124904"/>
                      </a:lnTo>
                      <a:lnTo>
                        <a:pt x="948524" y="124904"/>
                      </a:lnTo>
                      <a:lnTo>
                        <a:pt x="948524" y="82448"/>
                      </a:lnTo>
                      <a:close/>
                    </a:path>
                    <a:path w="1195704" h="248919" extrusionOk="0">
                      <a:moveTo>
                        <a:pt x="1195628" y="0"/>
                      </a:moveTo>
                      <a:lnTo>
                        <a:pt x="1195628" y="0"/>
                      </a:lnTo>
                      <a:lnTo>
                        <a:pt x="1070838" y="0"/>
                      </a:lnTo>
                      <a:lnTo>
                        <a:pt x="1070838" y="41211"/>
                      </a:lnTo>
                      <a:lnTo>
                        <a:pt x="1030884" y="41211"/>
                      </a:lnTo>
                      <a:lnTo>
                        <a:pt x="1030884" y="0"/>
                      </a:lnTo>
                      <a:lnTo>
                        <a:pt x="989711" y="0"/>
                      </a:lnTo>
                      <a:lnTo>
                        <a:pt x="988479" y="0"/>
                      </a:lnTo>
                      <a:lnTo>
                        <a:pt x="988479" y="42456"/>
                      </a:lnTo>
                      <a:lnTo>
                        <a:pt x="988479" y="82448"/>
                      </a:lnTo>
                      <a:lnTo>
                        <a:pt x="988479" y="83693"/>
                      </a:lnTo>
                      <a:lnTo>
                        <a:pt x="988479" y="123659"/>
                      </a:lnTo>
                      <a:lnTo>
                        <a:pt x="988479" y="124904"/>
                      </a:lnTo>
                      <a:lnTo>
                        <a:pt x="988479" y="164896"/>
                      </a:lnTo>
                      <a:lnTo>
                        <a:pt x="948524" y="164896"/>
                      </a:lnTo>
                      <a:lnTo>
                        <a:pt x="947293" y="164896"/>
                      </a:lnTo>
                      <a:lnTo>
                        <a:pt x="907326" y="164896"/>
                      </a:lnTo>
                      <a:lnTo>
                        <a:pt x="906106" y="164896"/>
                      </a:lnTo>
                      <a:lnTo>
                        <a:pt x="866152" y="164896"/>
                      </a:lnTo>
                      <a:lnTo>
                        <a:pt x="866152" y="124904"/>
                      </a:lnTo>
                      <a:lnTo>
                        <a:pt x="866152" y="123659"/>
                      </a:lnTo>
                      <a:lnTo>
                        <a:pt x="866152" y="83693"/>
                      </a:lnTo>
                      <a:lnTo>
                        <a:pt x="866152" y="82448"/>
                      </a:lnTo>
                      <a:lnTo>
                        <a:pt x="866152" y="42456"/>
                      </a:lnTo>
                      <a:lnTo>
                        <a:pt x="906106" y="42456"/>
                      </a:lnTo>
                      <a:lnTo>
                        <a:pt x="907326" y="42456"/>
                      </a:lnTo>
                      <a:lnTo>
                        <a:pt x="947293" y="42456"/>
                      </a:lnTo>
                      <a:lnTo>
                        <a:pt x="948524" y="42456"/>
                      </a:lnTo>
                      <a:lnTo>
                        <a:pt x="988479" y="42456"/>
                      </a:lnTo>
                      <a:lnTo>
                        <a:pt x="988479" y="0"/>
                      </a:lnTo>
                      <a:lnTo>
                        <a:pt x="823722" y="0"/>
                      </a:lnTo>
                      <a:lnTo>
                        <a:pt x="823722" y="41211"/>
                      </a:lnTo>
                      <a:lnTo>
                        <a:pt x="783780" y="41211"/>
                      </a:lnTo>
                      <a:lnTo>
                        <a:pt x="783780" y="0"/>
                      </a:lnTo>
                      <a:lnTo>
                        <a:pt x="742607" y="0"/>
                      </a:lnTo>
                      <a:lnTo>
                        <a:pt x="741349" y="0"/>
                      </a:lnTo>
                      <a:lnTo>
                        <a:pt x="701395" y="0"/>
                      </a:lnTo>
                      <a:lnTo>
                        <a:pt x="700176" y="0"/>
                      </a:lnTo>
                      <a:lnTo>
                        <a:pt x="658977" y="0"/>
                      </a:lnTo>
                      <a:lnTo>
                        <a:pt x="658977" y="42456"/>
                      </a:lnTo>
                      <a:lnTo>
                        <a:pt x="782535" y="42456"/>
                      </a:lnTo>
                      <a:lnTo>
                        <a:pt x="782535" y="82448"/>
                      </a:lnTo>
                      <a:lnTo>
                        <a:pt x="782535" y="83693"/>
                      </a:lnTo>
                      <a:lnTo>
                        <a:pt x="782535" y="124904"/>
                      </a:lnTo>
                      <a:lnTo>
                        <a:pt x="823722" y="124904"/>
                      </a:lnTo>
                      <a:lnTo>
                        <a:pt x="823722" y="164896"/>
                      </a:lnTo>
                      <a:lnTo>
                        <a:pt x="782535" y="164896"/>
                      </a:lnTo>
                      <a:lnTo>
                        <a:pt x="782535" y="207365"/>
                      </a:lnTo>
                      <a:lnTo>
                        <a:pt x="823722" y="207365"/>
                      </a:lnTo>
                      <a:lnTo>
                        <a:pt x="824966" y="207365"/>
                      </a:lnTo>
                      <a:lnTo>
                        <a:pt x="864908" y="207365"/>
                      </a:lnTo>
                      <a:lnTo>
                        <a:pt x="864908" y="248577"/>
                      </a:lnTo>
                      <a:lnTo>
                        <a:pt x="989711" y="248577"/>
                      </a:lnTo>
                      <a:lnTo>
                        <a:pt x="989711" y="207365"/>
                      </a:lnTo>
                      <a:lnTo>
                        <a:pt x="1030884" y="207365"/>
                      </a:lnTo>
                      <a:lnTo>
                        <a:pt x="1030884" y="166128"/>
                      </a:lnTo>
                      <a:lnTo>
                        <a:pt x="1030884" y="164896"/>
                      </a:lnTo>
                      <a:lnTo>
                        <a:pt x="1030884" y="124904"/>
                      </a:lnTo>
                      <a:lnTo>
                        <a:pt x="1070838" y="124904"/>
                      </a:lnTo>
                      <a:lnTo>
                        <a:pt x="1072083" y="124904"/>
                      </a:lnTo>
                      <a:lnTo>
                        <a:pt x="1112012" y="124904"/>
                      </a:lnTo>
                      <a:lnTo>
                        <a:pt x="1112012" y="164896"/>
                      </a:lnTo>
                      <a:lnTo>
                        <a:pt x="1070838" y="164896"/>
                      </a:lnTo>
                      <a:lnTo>
                        <a:pt x="1070838" y="207365"/>
                      </a:lnTo>
                      <a:lnTo>
                        <a:pt x="1195628" y="207365"/>
                      </a:lnTo>
                      <a:lnTo>
                        <a:pt x="1195628" y="164896"/>
                      </a:lnTo>
                      <a:lnTo>
                        <a:pt x="1154442" y="164896"/>
                      </a:lnTo>
                      <a:lnTo>
                        <a:pt x="1154442" y="123659"/>
                      </a:lnTo>
                      <a:lnTo>
                        <a:pt x="1113256" y="123659"/>
                      </a:lnTo>
                      <a:lnTo>
                        <a:pt x="1113256" y="83693"/>
                      </a:lnTo>
                      <a:lnTo>
                        <a:pt x="1153210" y="83693"/>
                      </a:lnTo>
                      <a:lnTo>
                        <a:pt x="1154442" y="83693"/>
                      </a:lnTo>
                      <a:lnTo>
                        <a:pt x="1195628" y="83693"/>
                      </a:lnTo>
                      <a:lnTo>
                        <a:pt x="1195628" y="42456"/>
                      </a:lnTo>
                      <a:lnTo>
                        <a:pt x="1195628" y="41211"/>
                      </a:lnTo>
                      <a:lnTo>
                        <a:pt x="1195628" y="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 sz="1800"/>
                </a:p>
              </p:txBody>
            </p:sp>
            <p:sp>
              <p:nvSpPr>
                <p:cNvPr id="29" name="object 9"/>
                <p:cNvSpPr/>
                <p:nvPr/>
              </p:nvSpPr>
              <p:spPr bwMode="auto">
                <a:xfrm>
                  <a:off x="7070585" y="429907"/>
                  <a:ext cx="1195705" cy="1196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704" h="1196975" extrusionOk="0">
                      <a:moveTo>
                        <a:pt x="205930" y="989164"/>
                      </a:moveTo>
                      <a:lnTo>
                        <a:pt x="82372" y="989164"/>
                      </a:lnTo>
                      <a:lnTo>
                        <a:pt x="82372" y="1112837"/>
                      </a:lnTo>
                      <a:lnTo>
                        <a:pt x="205930" y="1112837"/>
                      </a:lnTo>
                      <a:lnTo>
                        <a:pt x="205930" y="989164"/>
                      </a:lnTo>
                      <a:close/>
                    </a:path>
                    <a:path w="1195704" h="1196975" extrusionOk="0">
                      <a:moveTo>
                        <a:pt x="205930" y="82207"/>
                      </a:moveTo>
                      <a:lnTo>
                        <a:pt x="82372" y="82207"/>
                      </a:lnTo>
                      <a:lnTo>
                        <a:pt x="82372" y="205879"/>
                      </a:lnTo>
                      <a:lnTo>
                        <a:pt x="205930" y="205879"/>
                      </a:lnTo>
                      <a:lnTo>
                        <a:pt x="205930" y="82207"/>
                      </a:lnTo>
                      <a:close/>
                    </a:path>
                    <a:path w="1195704" h="1196975" extrusionOk="0">
                      <a:moveTo>
                        <a:pt x="288315" y="947953"/>
                      </a:moveTo>
                      <a:lnTo>
                        <a:pt x="247103" y="947953"/>
                      </a:lnTo>
                      <a:lnTo>
                        <a:pt x="247103" y="1154049"/>
                      </a:lnTo>
                      <a:lnTo>
                        <a:pt x="288315" y="1154049"/>
                      </a:lnTo>
                      <a:lnTo>
                        <a:pt x="288315" y="947953"/>
                      </a:lnTo>
                      <a:close/>
                    </a:path>
                    <a:path w="1195704" h="1196975" extrusionOk="0">
                      <a:moveTo>
                        <a:pt x="288315" y="906780"/>
                      </a:moveTo>
                      <a:lnTo>
                        <a:pt x="0" y="906780"/>
                      </a:lnTo>
                      <a:lnTo>
                        <a:pt x="0" y="947420"/>
                      </a:lnTo>
                      <a:lnTo>
                        <a:pt x="0" y="1154430"/>
                      </a:lnTo>
                      <a:lnTo>
                        <a:pt x="0" y="1195070"/>
                      </a:lnTo>
                      <a:lnTo>
                        <a:pt x="288315" y="1195070"/>
                      </a:lnTo>
                      <a:lnTo>
                        <a:pt x="288315" y="1154430"/>
                      </a:lnTo>
                      <a:lnTo>
                        <a:pt x="41173" y="1154430"/>
                      </a:lnTo>
                      <a:lnTo>
                        <a:pt x="41173" y="947420"/>
                      </a:lnTo>
                      <a:lnTo>
                        <a:pt x="288315" y="947420"/>
                      </a:lnTo>
                      <a:lnTo>
                        <a:pt x="288315" y="906780"/>
                      </a:lnTo>
                      <a:close/>
                    </a:path>
                    <a:path w="1195704" h="1196975" extrusionOk="0">
                      <a:moveTo>
                        <a:pt x="288315" y="41008"/>
                      </a:moveTo>
                      <a:lnTo>
                        <a:pt x="247103" y="41008"/>
                      </a:lnTo>
                      <a:lnTo>
                        <a:pt x="247103" y="247103"/>
                      </a:lnTo>
                      <a:lnTo>
                        <a:pt x="288315" y="247103"/>
                      </a:lnTo>
                      <a:lnTo>
                        <a:pt x="288315" y="41008"/>
                      </a:lnTo>
                      <a:close/>
                    </a:path>
                    <a:path w="1195704" h="1196975" extrusionOk="0">
                      <a:moveTo>
                        <a:pt x="288315" y="0"/>
                      </a:moveTo>
                      <a:lnTo>
                        <a:pt x="0" y="0"/>
                      </a:lnTo>
                      <a:lnTo>
                        <a:pt x="0" y="40640"/>
                      </a:lnTo>
                      <a:lnTo>
                        <a:pt x="0" y="247650"/>
                      </a:lnTo>
                      <a:lnTo>
                        <a:pt x="0" y="288290"/>
                      </a:lnTo>
                      <a:lnTo>
                        <a:pt x="288315" y="288290"/>
                      </a:lnTo>
                      <a:lnTo>
                        <a:pt x="288315" y="247650"/>
                      </a:lnTo>
                      <a:lnTo>
                        <a:pt x="41173" y="247650"/>
                      </a:lnTo>
                      <a:lnTo>
                        <a:pt x="41173" y="40640"/>
                      </a:lnTo>
                      <a:lnTo>
                        <a:pt x="288315" y="40640"/>
                      </a:lnTo>
                      <a:lnTo>
                        <a:pt x="288315" y="0"/>
                      </a:lnTo>
                      <a:close/>
                    </a:path>
                    <a:path w="1195704" h="1196975" extrusionOk="0">
                      <a:moveTo>
                        <a:pt x="413092" y="1071600"/>
                      </a:moveTo>
                      <a:lnTo>
                        <a:pt x="371906" y="1071600"/>
                      </a:lnTo>
                      <a:lnTo>
                        <a:pt x="370662" y="1071600"/>
                      </a:lnTo>
                      <a:lnTo>
                        <a:pt x="329488" y="1071600"/>
                      </a:lnTo>
                      <a:lnTo>
                        <a:pt x="329488" y="1114069"/>
                      </a:lnTo>
                      <a:lnTo>
                        <a:pt x="370662" y="1114069"/>
                      </a:lnTo>
                      <a:lnTo>
                        <a:pt x="371906" y="1114069"/>
                      </a:lnTo>
                      <a:lnTo>
                        <a:pt x="413092" y="1114069"/>
                      </a:lnTo>
                      <a:lnTo>
                        <a:pt x="413092" y="1071600"/>
                      </a:lnTo>
                      <a:close/>
                    </a:path>
                    <a:path w="1195704" h="1196975" extrusionOk="0">
                      <a:moveTo>
                        <a:pt x="948524" y="1112824"/>
                      </a:moveTo>
                      <a:lnTo>
                        <a:pt x="907326" y="1112824"/>
                      </a:lnTo>
                      <a:lnTo>
                        <a:pt x="907326" y="1071600"/>
                      </a:lnTo>
                      <a:lnTo>
                        <a:pt x="864908" y="1071600"/>
                      </a:lnTo>
                      <a:lnTo>
                        <a:pt x="864908" y="1114069"/>
                      </a:lnTo>
                      <a:lnTo>
                        <a:pt x="906106" y="1114069"/>
                      </a:lnTo>
                      <a:lnTo>
                        <a:pt x="906106" y="1154049"/>
                      </a:lnTo>
                      <a:lnTo>
                        <a:pt x="866152" y="1154049"/>
                      </a:lnTo>
                      <a:lnTo>
                        <a:pt x="864908" y="1154049"/>
                      </a:lnTo>
                      <a:lnTo>
                        <a:pt x="824966" y="1154049"/>
                      </a:lnTo>
                      <a:lnTo>
                        <a:pt x="824966" y="1112824"/>
                      </a:lnTo>
                      <a:lnTo>
                        <a:pt x="783780" y="1112824"/>
                      </a:lnTo>
                      <a:lnTo>
                        <a:pt x="783780" y="1071600"/>
                      </a:lnTo>
                      <a:lnTo>
                        <a:pt x="741349" y="1071600"/>
                      </a:lnTo>
                      <a:lnTo>
                        <a:pt x="741349" y="1112824"/>
                      </a:lnTo>
                      <a:lnTo>
                        <a:pt x="701395" y="1112824"/>
                      </a:lnTo>
                      <a:lnTo>
                        <a:pt x="701395" y="1071600"/>
                      </a:lnTo>
                      <a:lnTo>
                        <a:pt x="658977" y="1071600"/>
                      </a:lnTo>
                      <a:lnTo>
                        <a:pt x="658977" y="1112824"/>
                      </a:lnTo>
                      <a:lnTo>
                        <a:pt x="619036" y="1112824"/>
                      </a:lnTo>
                      <a:lnTo>
                        <a:pt x="617791" y="1112824"/>
                      </a:lnTo>
                      <a:lnTo>
                        <a:pt x="577850" y="1112824"/>
                      </a:lnTo>
                      <a:lnTo>
                        <a:pt x="577850" y="1071600"/>
                      </a:lnTo>
                      <a:lnTo>
                        <a:pt x="536651" y="1071600"/>
                      </a:lnTo>
                      <a:lnTo>
                        <a:pt x="535419" y="1071600"/>
                      </a:lnTo>
                      <a:lnTo>
                        <a:pt x="494233" y="1071600"/>
                      </a:lnTo>
                      <a:lnTo>
                        <a:pt x="494233" y="1112824"/>
                      </a:lnTo>
                      <a:lnTo>
                        <a:pt x="453047" y="1112824"/>
                      </a:lnTo>
                      <a:lnTo>
                        <a:pt x="453047" y="1154049"/>
                      </a:lnTo>
                      <a:lnTo>
                        <a:pt x="413092" y="1154049"/>
                      </a:lnTo>
                      <a:lnTo>
                        <a:pt x="411848" y="1154049"/>
                      </a:lnTo>
                      <a:lnTo>
                        <a:pt x="371906" y="1154049"/>
                      </a:lnTo>
                      <a:lnTo>
                        <a:pt x="370662" y="1154049"/>
                      </a:lnTo>
                      <a:lnTo>
                        <a:pt x="329488" y="1154049"/>
                      </a:lnTo>
                      <a:lnTo>
                        <a:pt x="329488" y="1196517"/>
                      </a:lnTo>
                      <a:lnTo>
                        <a:pt x="454279" y="1196517"/>
                      </a:lnTo>
                      <a:lnTo>
                        <a:pt x="454279" y="1155293"/>
                      </a:lnTo>
                      <a:lnTo>
                        <a:pt x="494233" y="1155293"/>
                      </a:lnTo>
                      <a:lnTo>
                        <a:pt x="494233" y="1196517"/>
                      </a:lnTo>
                      <a:lnTo>
                        <a:pt x="536651" y="1196517"/>
                      </a:lnTo>
                      <a:lnTo>
                        <a:pt x="536651" y="1155293"/>
                      </a:lnTo>
                      <a:lnTo>
                        <a:pt x="536651" y="1154049"/>
                      </a:lnTo>
                      <a:lnTo>
                        <a:pt x="536651" y="1114069"/>
                      </a:lnTo>
                      <a:lnTo>
                        <a:pt x="576605" y="1114069"/>
                      </a:lnTo>
                      <a:lnTo>
                        <a:pt x="576605" y="1155293"/>
                      </a:lnTo>
                      <a:lnTo>
                        <a:pt x="617791" y="1155293"/>
                      </a:lnTo>
                      <a:lnTo>
                        <a:pt x="619036" y="1155293"/>
                      </a:lnTo>
                      <a:lnTo>
                        <a:pt x="658977" y="1155293"/>
                      </a:lnTo>
                      <a:lnTo>
                        <a:pt x="658977" y="1196517"/>
                      </a:lnTo>
                      <a:lnTo>
                        <a:pt x="700176" y="1196517"/>
                      </a:lnTo>
                      <a:lnTo>
                        <a:pt x="907326" y="1196517"/>
                      </a:lnTo>
                      <a:lnTo>
                        <a:pt x="907326" y="1155293"/>
                      </a:lnTo>
                      <a:lnTo>
                        <a:pt x="948524" y="1155293"/>
                      </a:lnTo>
                      <a:lnTo>
                        <a:pt x="948524" y="1112824"/>
                      </a:lnTo>
                      <a:close/>
                    </a:path>
                    <a:path w="1195704" h="1196975" extrusionOk="0">
                      <a:moveTo>
                        <a:pt x="989711" y="1030376"/>
                      </a:moveTo>
                      <a:lnTo>
                        <a:pt x="947293" y="1030376"/>
                      </a:lnTo>
                      <a:lnTo>
                        <a:pt x="947293" y="1072845"/>
                      </a:lnTo>
                      <a:lnTo>
                        <a:pt x="989711" y="1072845"/>
                      </a:lnTo>
                      <a:lnTo>
                        <a:pt x="989711" y="1030376"/>
                      </a:lnTo>
                      <a:close/>
                    </a:path>
                    <a:path w="1195704" h="1196975" extrusionOk="0">
                      <a:moveTo>
                        <a:pt x="1112037" y="82207"/>
                      </a:moveTo>
                      <a:lnTo>
                        <a:pt x="988479" y="82207"/>
                      </a:lnTo>
                      <a:lnTo>
                        <a:pt x="988479" y="205879"/>
                      </a:lnTo>
                      <a:lnTo>
                        <a:pt x="1112037" y="205879"/>
                      </a:lnTo>
                      <a:lnTo>
                        <a:pt x="1112037" y="82207"/>
                      </a:lnTo>
                      <a:close/>
                    </a:path>
                    <a:path w="1195704" h="1196975" extrusionOk="0">
                      <a:moveTo>
                        <a:pt x="1194422" y="41008"/>
                      </a:moveTo>
                      <a:lnTo>
                        <a:pt x="1153210" y="41008"/>
                      </a:lnTo>
                      <a:lnTo>
                        <a:pt x="1153210" y="247103"/>
                      </a:lnTo>
                      <a:lnTo>
                        <a:pt x="1194422" y="247103"/>
                      </a:lnTo>
                      <a:lnTo>
                        <a:pt x="1194422" y="41008"/>
                      </a:lnTo>
                      <a:close/>
                    </a:path>
                    <a:path w="1195704" h="1196975" extrusionOk="0">
                      <a:moveTo>
                        <a:pt x="1194422" y="0"/>
                      </a:moveTo>
                      <a:lnTo>
                        <a:pt x="906106" y="0"/>
                      </a:lnTo>
                      <a:lnTo>
                        <a:pt x="906106" y="40640"/>
                      </a:lnTo>
                      <a:lnTo>
                        <a:pt x="906106" y="247650"/>
                      </a:lnTo>
                      <a:lnTo>
                        <a:pt x="906106" y="288290"/>
                      </a:lnTo>
                      <a:lnTo>
                        <a:pt x="1194422" y="288290"/>
                      </a:lnTo>
                      <a:lnTo>
                        <a:pt x="1194422" y="247650"/>
                      </a:lnTo>
                      <a:lnTo>
                        <a:pt x="947267" y="247650"/>
                      </a:lnTo>
                      <a:lnTo>
                        <a:pt x="947267" y="40640"/>
                      </a:lnTo>
                      <a:lnTo>
                        <a:pt x="1194422" y="40640"/>
                      </a:lnTo>
                      <a:lnTo>
                        <a:pt x="1194422" y="0"/>
                      </a:lnTo>
                      <a:close/>
                    </a:path>
                    <a:path w="1195704" h="1196975" extrusionOk="0">
                      <a:moveTo>
                        <a:pt x="1195628" y="1030376"/>
                      </a:moveTo>
                      <a:lnTo>
                        <a:pt x="1195628" y="1030376"/>
                      </a:lnTo>
                      <a:lnTo>
                        <a:pt x="1029665" y="1030376"/>
                      </a:lnTo>
                      <a:lnTo>
                        <a:pt x="1029665" y="1071600"/>
                      </a:lnTo>
                      <a:lnTo>
                        <a:pt x="1029665" y="1072845"/>
                      </a:lnTo>
                      <a:lnTo>
                        <a:pt x="1029665" y="1112824"/>
                      </a:lnTo>
                      <a:lnTo>
                        <a:pt x="988479" y="1112824"/>
                      </a:lnTo>
                      <a:lnTo>
                        <a:pt x="988479" y="1154049"/>
                      </a:lnTo>
                      <a:lnTo>
                        <a:pt x="988479" y="1155293"/>
                      </a:lnTo>
                      <a:lnTo>
                        <a:pt x="988479" y="1196517"/>
                      </a:lnTo>
                      <a:lnTo>
                        <a:pt x="1029665" y="1196517"/>
                      </a:lnTo>
                      <a:lnTo>
                        <a:pt x="1030884" y="1196517"/>
                      </a:lnTo>
                      <a:lnTo>
                        <a:pt x="1072083" y="1196517"/>
                      </a:lnTo>
                      <a:lnTo>
                        <a:pt x="1072083" y="1155293"/>
                      </a:lnTo>
                      <a:lnTo>
                        <a:pt x="1112012" y="1155293"/>
                      </a:lnTo>
                      <a:lnTo>
                        <a:pt x="1113256" y="1155293"/>
                      </a:lnTo>
                      <a:lnTo>
                        <a:pt x="1154442" y="1155293"/>
                      </a:lnTo>
                      <a:lnTo>
                        <a:pt x="1154442" y="1114069"/>
                      </a:lnTo>
                      <a:lnTo>
                        <a:pt x="1154442" y="1112824"/>
                      </a:lnTo>
                      <a:lnTo>
                        <a:pt x="1154442" y="1072845"/>
                      </a:lnTo>
                      <a:lnTo>
                        <a:pt x="1195628" y="1072845"/>
                      </a:lnTo>
                      <a:lnTo>
                        <a:pt x="1195628" y="1030376"/>
                      </a:lnTo>
                      <a:close/>
                    </a:path>
                  </a:pathLst>
                </a:custGeom>
                <a:solidFill>
                  <a:srgbClr val="010101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 sz="1800"/>
                </a:p>
              </p:txBody>
            </p:sp>
          </p:grpSp>
          <p:pic>
            <p:nvPicPr>
              <p:cNvPr id="24" name="object 10"/>
              <p:cNvPicPr/>
              <p:nvPr/>
            </p:nvPicPr>
            <p:blipFill>
              <a:blip r:embed="rId6" cstate="print"/>
              <a:stretch/>
            </p:blipFill>
            <p:spPr bwMode="auto">
              <a:xfrm>
                <a:off x="7319972" y="5968264"/>
                <a:ext cx="1517884" cy="15339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911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PC\Download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9144"/>
            <a:ext cx="11744325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-28574" y="34835"/>
            <a:ext cx="12192000" cy="6858000"/>
          </a:xfrm>
          <a:prstGeom prst="rect">
            <a:avLst/>
          </a:prstGeom>
        </p:spPr>
      </p:pic>
      <p:sp>
        <p:nvSpPr>
          <p:cNvPr id="5127" name="TextBox 9"/>
          <p:cNvSpPr>
            <a:spLocks noChangeArrowheads="1"/>
          </p:cNvSpPr>
          <p:nvPr/>
        </p:nvSpPr>
        <p:spPr bwMode="auto">
          <a:xfrm>
            <a:off x="3147646" y="3647761"/>
            <a:ext cx="2874811" cy="43279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Inter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Inter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Inter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ru-RU" sz="1400" b="1" dirty="0" err="1" smtClean="0">
                <a:solidFill>
                  <a:schemeClr val="bg1"/>
                </a:solidFill>
              </a:rPr>
              <a:t>Бурлинский</a:t>
            </a:r>
            <a:r>
              <a:rPr lang="ru-RU" sz="1400" b="1" dirty="0" smtClean="0">
                <a:solidFill>
                  <a:schemeClr val="bg1"/>
                </a:solidFill>
              </a:rPr>
              <a:t> район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286831" y="4630309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+mj-lt"/>
              </a:rPr>
              <a:t>4</a:t>
            </a:r>
            <a:endParaRPr lang="ru-RU" sz="3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965707" y="4630309"/>
            <a:ext cx="769442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+mj-lt"/>
              </a:rPr>
              <a:t>120</a:t>
            </a:r>
            <a:endParaRPr lang="ru-RU" sz="3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9935901" y="4626634"/>
            <a:ext cx="512962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+mj-lt"/>
              </a:rPr>
              <a:t>90</a:t>
            </a:r>
            <a:endParaRPr lang="ru-RU" sz="3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Текст 7"/>
          <p:cNvSpPr txBox="1">
            <a:spLocks noChangeArrowheads="1"/>
          </p:cNvSpPr>
          <p:nvPr/>
        </p:nvSpPr>
        <p:spPr bwMode="auto">
          <a:xfrm>
            <a:off x="3461029" y="5219918"/>
            <a:ext cx="2180217" cy="4372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Inter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Inter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Inter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9pPr>
          </a:lstStyle>
          <a:p>
            <a:pPr algn="ctr">
              <a:buFont typeface="Arial"/>
              <a:buNone/>
              <a:defRPr/>
            </a:pPr>
            <a:r>
              <a:rPr lang="ru-RU" sz="1600">
                <a:ea typeface="Inter"/>
              </a:rPr>
              <a:t>первичных отделений</a:t>
            </a:r>
            <a:endParaRPr/>
          </a:p>
        </p:txBody>
      </p:sp>
      <p:sp>
        <p:nvSpPr>
          <p:cNvPr id="18" name="Текст 7"/>
          <p:cNvSpPr txBox="1">
            <a:spLocks noChangeArrowheads="1"/>
          </p:cNvSpPr>
          <p:nvPr/>
        </p:nvSpPr>
        <p:spPr bwMode="auto">
          <a:xfrm>
            <a:off x="6278357" y="5219918"/>
            <a:ext cx="2180217" cy="4372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Inter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Inter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Inter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9pPr>
          </a:lstStyle>
          <a:p>
            <a:pPr algn="ctr">
              <a:buFont typeface="Arial"/>
              <a:buNone/>
              <a:defRPr/>
            </a:pPr>
            <a:r>
              <a:rPr lang="ru-RU" sz="1600">
                <a:ea typeface="Inter"/>
              </a:rPr>
              <a:t>зарегистрированных на платформе (</a:t>
            </a:r>
            <a:r>
              <a:rPr lang="ru-RU" sz="1600" i="1">
                <a:ea typeface="Inter"/>
              </a:rPr>
              <a:t>см. в личном кабинете</a:t>
            </a:r>
            <a:r>
              <a:rPr lang="ru-RU" sz="1600">
                <a:ea typeface="Inter"/>
              </a:rPr>
              <a:t>)</a:t>
            </a:r>
          </a:p>
        </p:txBody>
      </p:sp>
      <p:sp>
        <p:nvSpPr>
          <p:cNvPr id="19" name="Текст 7"/>
          <p:cNvSpPr txBox="1">
            <a:spLocks noChangeArrowheads="1"/>
          </p:cNvSpPr>
          <p:nvPr/>
        </p:nvSpPr>
        <p:spPr bwMode="auto">
          <a:xfrm>
            <a:off x="9102274" y="5223275"/>
            <a:ext cx="2180217" cy="6536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Inter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Inter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Inter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/>
              <a:buChar char="•"/>
              <a:defRPr>
                <a:solidFill>
                  <a:schemeClr val="tx1"/>
                </a:solidFill>
                <a:latin typeface="Inter"/>
              </a:defRPr>
            </a:lvl9pPr>
          </a:lstStyle>
          <a:p>
            <a:pPr algn="ctr">
              <a:buFont typeface="Arial"/>
              <a:buNone/>
              <a:defRPr/>
            </a:pPr>
            <a:r>
              <a:rPr lang="ru-RU" sz="1600">
                <a:ea typeface="Inter"/>
              </a:rPr>
              <a:t>вовлеченность в проекты (</a:t>
            </a:r>
            <a:r>
              <a:rPr lang="ru-RU" sz="1600" i="1">
                <a:ea typeface="Inter"/>
              </a:rPr>
              <a:t>посчитать по всем проектам 2024 года</a:t>
            </a:r>
            <a:r>
              <a:rPr lang="ru-RU" sz="1600">
                <a:ea typeface="Inter"/>
              </a:rPr>
              <a:t>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655959" y="34836"/>
            <a:ext cx="1444659" cy="792701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 bwMode="auto">
          <a:xfrm>
            <a:off x="11769032" y="6381749"/>
            <a:ext cx="394393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2"/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 bwMode="auto">
          <a:xfrm>
            <a:off x="657773" y="2723753"/>
            <a:ext cx="2083443" cy="192836"/>
          </a:xfrm>
          <a:prstGeom prst="rect">
            <a:avLst/>
          </a:prstGeom>
        </p:spPr>
        <p:txBody>
          <a:bodyPr vert="horz" wrap="square" lIns="0" tIns="17362" rIns="0" bIns="0" rtlCol="0">
            <a:spAutoFit/>
          </a:bodyPr>
          <a:lstStyle/>
          <a:p>
            <a:pPr marL="14468" algn="ctr">
              <a:spcBef>
                <a:spcPts val="137"/>
              </a:spcBef>
              <a:defRPr/>
            </a:pPr>
            <a:r>
              <a:rPr sz="1150" b="1" spc="17">
                <a:latin typeface="Tahoma"/>
                <a:cs typeface="Tahoma"/>
              </a:rPr>
              <a:t>MECTHЫЙ</a:t>
            </a:r>
            <a:r>
              <a:rPr sz="1150" b="1" spc="-51">
                <a:latin typeface="Tahoma"/>
                <a:cs typeface="Tahoma"/>
              </a:rPr>
              <a:t> </a:t>
            </a:r>
            <a:r>
              <a:rPr sz="1150" b="1" spc="28">
                <a:latin typeface="Tahoma"/>
                <a:cs typeface="Tahoma"/>
              </a:rPr>
              <a:t>COBET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 bwMode="auto">
          <a:xfrm>
            <a:off x="703560" y="1582798"/>
            <a:ext cx="2013995" cy="192836"/>
          </a:xfrm>
          <a:prstGeom prst="rect">
            <a:avLst/>
          </a:prstGeom>
        </p:spPr>
        <p:txBody>
          <a:bodyPr vert="horz" wrap="square" lIns="0" tIns="17362" rIns="0" bIns="0" rtlCol="0">
            <a:spAutoFit/>
          </a:bodyPr>
          <a:lstStyle/>
          <a:p>
            <a:pPr marL="14468" algn="ctr">
              <a:spcBef>
                <a:spcPts val="137"/>
              </a:spcBef>
              <a:defRPr/>
            </a:pPr>
            <a:r>
              <a:rPr sz="1150" b="1">
                <a:latin typeface="Tahoma"/>
                <a:cs typeface="Tahoma"/>
              </a:rPr>
              <a:t>PEГИOHAЛЬHЫЙ</a:t>
            </a:r>
            <a:r>
              <a:rPr sz="1150" b="1" spc="-51">
                <a:latin typeface="Tahoma"/>
                <a:cs typeface="Tahoma"/>
              </a:rPr>
              <a:t> </a:t>
            </a:r>
            <a:r>
              <a:rPr sz="1150" b="1" spc="28">
                <a:latin typeface="Tahoma"/>
                <a:cs typeface="Tahoma"/>
              </a:rPr>
              <a:t>COBET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 bwMode="auto">
          <a:xfrm>
            <a:off x="679495" y="6360890"/>
            <a:ext cx="7847189" cy="302467"/>
          </a:xfrm>
          <a:prstGeom prst="rect">
            <a:avLst/>
          </a:prstGeom>
        </p:spPr>
        <p:txBody>
          <a:bodyPr vert="horz" wrap="square" lIns="0" tIns="39065" rIns="0" bIns="0" rtlCol="0">
            <a:spAutoFit/>
          </a:bodyPr>
          <a:lstStyle/>
          <a:p>
            <a:pPr marL="14468">
              <a:spcBef>
                <a:spcPts val="308"/>
              </a:spcBef>
              <a:defRPr/>
            </a:pPr>
            <a:r>
              <a:rPr lang="ru-RU" sz="1700" b="1" i="1" spc="91">
                <a:solidFill>
                  <a:srgbClr val="FFFFFF"/>
                </a:solidFill>
                <a:latin typeface="Trebuchet MS"/>
                <a:cs typeface="Trebuchet MS"/>
              </a:rPr>
              <a:t>Российское движение детей и молодежи «Движение Первых»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 bwMode="auto">
          <a:xfrm>
            <a:off x="11383052" y="6360890"/>
            <a:ext cx="318304" cy="302467"/>
          </a:xfrm>
          <a:prstGeom prst="rect">
            <a:avLst/>
          </a:prstGeom>
        </p:spPr>
        <p:txBody>
          <a:bodyPr vert="horz" wrap="square" lIns="0" tIns="39065" rIns="0" bIns="0" rtlCol="0">
            <a:spAutoFit/>
          </a:bodyPr>
          <a:lstStyle/>
          <a:p>
            <a:pPr marL="14468">
              <a:spcBef>
                <a:spcPts val="308"/>
              </a:spcBef>
              <a:defRPr/>
            </a:pPr>
            <a:r>
              <a:rPr sz="1700" b="1" i="1" spc="13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r>
              <a:rPr lang="ru-RU" sz="1700" b="1" i="1" spc="13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9" name="object 22"/>
          <p:cNvSpPr txBox="1"/>
          <p:nvPr/>
        </p:nvSpPr>
        <p:spPr bwMode="auto">
          <a:xfrm>
            <a:off x="279722" y="43405"/>
            <a:ext cx="9305787" cy="437556"/>
          </a:xfrm>
          <a:prstGeom prst="rect">
            <a:avLst/>
          </a:prstGeom>
        </p:spPr>
        <p:txBody>
          <a:bodyPr vert="horz" wrap="square" lIns="0" tIns="16637" rIns="0" bIns="0" rtlCol="0">
            <a:spAutoFit/>
          </a:bodyPr>
          <a:lstStyle/>
          <a:p>
            <a:pPr marL="14468" defTabSz="1041684">
              <a:spcBef>
                <a:spcPts val="130"/>
              </a:spcBef>
              <a:spcAft>
                <a:spcPts val="0"/>
              </a:spcAft>
              <a:defRPr/>
            </a:pPr>
            <a:r>
              <a:rPr lang="ru-RU" sz="2750" b="1" spc="393">
                <a:solidFill>
                  <a:srgbClr val="000000"/>
                </a:solidFill>
                <a:latin typeface="+mn-lt"/>
                <a:ea typeface="+mj-ea"/>
                <a:cs typeface="Verdana"/>
              </a:rPr>
              <a:t>СТРУКТУРА ДВИЖЕНИЯ ПЕРВЫХ</a:t>
            </a:r>
            <a:endParaRPr lang="ru-RU" sz="2750" b="1">
              <a:solidFill>
                <a:sysClr val="windowText" lastClr="000000"/>
              </a:solidFill>
              <a:latin typeface="+mn-lt"/>
              <a:ea typeface="+mj-ea"/>
              <a:cs typeface="Verdana"/>
            </a:endParaRPr>
          </a:p>
        </p:txBody>
      </p:sp>
      <p:sp>
        <p:nvSpPr>
          <p:cNvPr id="46" name="object 23"/>
          <p:cNvSpPr/>
          <p:nvPr/>
        </p:nvSpPr>
        <p:spPr bwMode="auto">
          <a:xfrm>
            <a:off x="8402228" y="3115774"/>
            <a:ext cx="2758392" cy="487584"/>
          </a:xfrm>
          <a:custGeom>
            <a:avLst/>
            <a:gdLst/>
            <a:ahLst/>
            <a:cxnLst/>
            <a:rect l="l" t="t" r="r" b="b"/>
            <a:pathLst>
              <a:path w="2421254" h="427990" extrusionOk="0">
                <a:moveTo>
                  <a:pt x="2206891" y="427621"/>
                </a:moveTo>
                <a:lnTo>
                  <a:pt x="213817" y="427621"/>
                </a:lnTo>
                <a:lnTo>
                  <a:pt x="164791" y="421975"/>
                </a:lnTo>
                <a:lnTo>
                  <a:pt x="119787" y="405891"/>
                </a:lnTo>
                <a:lnTo>
                  <a:pt x="80086" y="380652"/>
                </a:lnTo>
                <a:lnTo>
                  <a:pt x="46974" y="347542"/>
                </a:lnTo>
                <a:lnTo>
                  <a:pt x="21733" y="307844"/>
                </a:lnTo>
                <a:lnTo>
                  <a:pt x="5647" y="262841"/>
                </a:lnTo>
                <a:lnTo>
                  <a:pt x="0" y="213817"/>
                </a:lnTo>
                <a:lnTo>
                  <a:pt x="5647" y="164791"/>
                </a:lnTo>
                <a:lnTo>
                  <a:pt x="21733" y="119787"/>
                </a:lnTo>
                <a:lnTo>
                  <a:pt x="46974" y="80086"/>
                </a:lnTo>
                <a:lnTo>
                  <a:pt x="80086" y="46974"/>
                </a:lnTo>
                <a:lnTo>
                  <a:pt x="119787" y="21733"/>
                </a:lnTo>
                <a:lnTo>
                  <a:pt x="164791" y="5647"/>
                </a:lnTo>
                <a:lnTo>
                  <a:pt x="213817" y="0"/>
                </a:lnTo>
                <a:lnTo>
                  <a:pt x="2206891" y="0"/>
                </a:lnTo>
                <a:lnTo>
                  <a:pt x="2255916" y="5647"/>
                </a:lnTo>
                <a:lnTo>
                  <a:pt x="2300919" y="21733"/>
                </a:lnTo>
                <a:lnTo>
                  <a:pt x="2340617" y="46974"/>
                </a:lnTo>
                <a:lnTo>
                  <a:pt x="2373726" y="80086"/>
                </a:lnTo>
                <a:lnTo>
                  <a:pt x="2398965" y="119787"/>
                </a:lnTo>
                <a:lnTo>
                  <a:pt x="2415049" y="164791"/>
                </a:lnTo>
                <a:lnTo>
                  <a:pt x="2420696" y="213817"/>
                </a:lnTo>
                <a:lnTo>
                  <a:pt x="2415049" y="262841"/>
                </a:lnTo>
                <a:lnTo>
                  <a:pt x="2398965" y="307844"/>
                </a:lnTo>
                <a:lnTo>
                  <a:pt x="2373726" y="347542"/>
                </a:lnTo>
                <a:lnTo>
                  <a:pt x="2340617" y="380652"/>
                </a:lnTo>
                <a:lnTo>
                  <a:pt x="2300919" y="405891"/>
                </a:lnTo>
                <a:lnTo>
                  <a:pt x="2255916" y="421975"/>
                </a:lnTo>
                <a:lnTo>
                  <a:pt x="2206891" y="427621"/>
                </a:lnTo>
                <a:close/>
              </a:path>
            </a:pathLst>
          </a:custGeom>
          <a:ln w="12700">
            <a:solidFill>
              <a:srgbClr val="D10000"/>
            </a:solidFill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69" name="object 22"/>
          <p:cNvSpPr/>
          <p:nvPr/>
        </p:nvSpPr>
        <p:spPr bwMode="auto">
          <a:xfrm>
            <a:off x="5017048" y="5379127"/>
            <a:ext cx="62503" cy="212664"/>
          </a:xfrm>
          <a:custGeom>
            <a:avLst/>
            <a:gdLst/>
            <a:ahLst/>
            <a:cxnLst/>
            <a:rect l="l" t="t" r="r" b="b"/>
            <a:pathLst>
              <a:path w="57150" h="201295" extrusionOk="0">
                <a:moveTo>
                  <a:pt x="31889" y="0"/>
                </a:moveTo>
                <a:lnTo>
                  <a:pt x="25781" y="0"/>
                </a:lnTo>
                <a:lnTo>
                  <a:pt x="23304" y="2501"/>
                </a:lnTo>
                <a:lnTo>
                  <a:pt x="23304" y="5549"/>
                </a:lnTo>
                <a:lnTo>
                  <a:pt x="23304" y="177685"/>
                </a:lnTo>
                <a:lnTo>
                  <a:pt x="9144" y="156806"/>
                </a:lnTo>
                <a:lnTo>
                  <a:pt x="5702" y="156146"/>
                </a:lnTo>
                <a:lnTo>
                  <a:pt x="647" y="159588"/>
                </a:lnTo>
                <a:lnTo>
                  <a:pt x="0" y="163017"/>
                </a:lnTo>
                <a:lnTo>
                  <a:pt x="24930" y="199542"/>
                </a:lnTo>
                <a:lnTo>
                  <a:pt x="27520" y="201041"/>
                </a:lnTo>
                <a:lnTo>
                  <a:pt x="29502" y="201180"/>
                </a:lnTo>
                <a:lnTo>
                  <a:pt x="32207" y="200037"/>
                </a:lnTo>
                <a:lnTo>
                  <a:pt x="33401" y="198767"/>
                </a:lnTo>
                <a:lnTo>
                  <a:pt x="56603" y="164592"/>
                </a:lnTo>
                <a:lnTo>
                  <a:pt x="56908" y="163512"/>
                </a:lnTo>
                <a:lnTo>
                  <a:pt x="56908" y="160680"/>
                </a:lnTo>
                <a:lnTo>
                  <a:pt x="56070" y="158940"/>
                </a:lnTo>
                <a:lnTo>
                  <a:pt x="51968" y="156146"/>
                </a:lnTo>
                <a:lnTo>
                  <a:pt x="48526" y="156806"/>
                </a:lnTo>
                <a:lnTo>
                  <a:pt x="34353" y="177685"/>
                </a:lnTo>
                <a:lnTo>
                  <a:pt x="34353" y="2501"/>
                </a:lnTo>
                <a:lnTo>
                  <a:pt x="31889" y="0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75" name="Рисунок 74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10655959" y="34836"/>
            <a:ext cx="1444659" cy="792701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 bwMode="auto">
          <a:xfrm>
            <a:off x="489182" y="720513"/>
            <a:ext cx="10822764" cy="5888966"/>
            <a:chOff x="504558" y="922738"/>
            <a:chExt cx="10822764" cy="5888966"/>
          </a:xfrm>
        </p:grpSpPr>
        <p:sp>
          <p:nvSpPr>
            <p:cNvPr id="41" name="object 13"/>
            <p:cNvSpPr txBox="1"/>
            <p:nvPr/>
          </p:nvSpPr>
          <p:spPr bwMode="auto">
            <a:xfrm>
              <a:off x="2668344" y="4741140"/>
              <a:ext cx="4687747" cy="753630"/>
            </a:xfrm>
            <a:prstGeom prst="rect">
              <a:avLst/>
            </a:prstGeom>
            <a:grpFill/>
          </p:spPr>
          <p:txBody>
            <a:bodyPr vert="horz" wrap="square" lIns="0" tIns="17362" rIns="0" bIns="0" rtlCol="0">
              <a:spAutoFit/>
            </a:bodyPr>
            <a:lstStyle/>
            <a:p>
              <a:pPr marL="14468" algn="just">
                <a:spcBef>
                  <a:spcPts val="137"/>
                </a:spcBef>
                <a:defRPr/>
              </a:pPr>
              <a:r>
                <a:rPr lang="ru-RU" sz="1200">
                  <a:latin typeface="Tahoma"/>
                  <a:cs typeface="Tahoma"/>
                </a:rPr>
                <a:t>(На базе школ, лицеев, гимназий, колледжей, техникумов, вузов, молодежных центров, подростковых клубов, учреждений дополнительного образования, спорта, культуры, туризма, детских центров и т.д.)</a:t>
              </a:r>
              <a:endParaRPr sz="1200">
                <a:latin typeface="Tahoma"/>
                <a:cs typeface="Tahoma"/>
              </a:endParaRPr>
            </a:p>
          </p:txBody>
        </p:sp>
        <p:grpSp>
          <p:nvGrpSpPr>
            <p:cNvPr id="2" name="Группа 1"/>
            <p:cNvGrpSpPr/>
            <p:nvPr/>
          </p:nvGrpSpPr>
          <p:grpSpPr bwMode="auto">
            <a:xfrm>
              <a:off x="504558" y="922738"/>
              <a:ext cx="10822764" cy="5888966"/>
              <a:chOff x="1183559" y="386307"/>
              <a:chExt cx="10822764" cy="5888966"/>
            </a:xfrm>
          </p:grpSpPr>
          <p:sp>
            <p:nvSpPr>
              <p:cNvPr id="7" name="object 7"/>
              <p:cNvSpPr txBox="1"/>
              <p:nvPr/>
            </p:nvSpPr>
            <p:spPr bwMode="auto">
              <a:xfrm>
                <a:off x="4012557" y="3168570"/>
                <a:ext cx="3385595" cy="40315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>
                    <a:latin typeface="Tahoma"/>
                    <a:cs typeface="Tahoma"/>
                  </a:rPr>
                  <a:t>ШТАБ ПО ВОСПИТАТЕЛЬНОЙ РАБОТЕ</a:t>
                </a:r>
                <a:endParaRPr/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>
                    <a:latin typeface="Tahoma"/>
                    <a:cs typeface="Tahoma"/>
                  </a:rPr>
                  <a:t>В ОБРАЗОВАТЕЛЬНОЙ ОРГАНИЗАЦИИ</a:t>
                </a:r>
                <a:endParaRPr/>
              </a:p>
            </p:txBody>
          </p:sp>
          <p:sp>
            <p:nvSpPr>
              <p:cNvPr id="14" name="object 14"/>
              <p:cNvSpPr txBox="1"/>
              <p:nvPr/>
            </p:nvSpPr>
            <p:spPr bwMode="auto">
              <a:xfrm>
                <a:off x="7832203" y="2126849"/>
                <a:ext cx="2170253" cy="40315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marR="18085" algn="ctr">
                  <a:spcBef>
                    <a:spcPts val="137"/>
                  </a:spcBef>
                  <a:defRPr/>
                </a:pPr>
                <a:r>
                  <a:rPr lang="ru-RU" sz="1250" b="1" spc="23">
                    <a:latin typeface="Tahoma"/>
                    <a:cs typeface="Tahoma"/>
                  </a:rPr>
                  <a:t>СОВЕТ</a:t>
                </a:r>
                <a:endParaRPr sz="1250">
                  <a:latin typeface="Tahoma"/>
                  <a:cs typeface="Tahoma"/>
                </a:endParaRPr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sz="1250" b="1" spc="34">
                    <a:latin typeface="Tahoma"/>
                    <a:cs typeface="Tahoma"/>
                  </a:rPr>
                  <a:t>MECTHO</a:t>
                </a:r>
                <a:r>
                  <a:rPr sz="1250" b="1" spc="-11">
                    <a:latin typeface="Tahoma"/>
                    <a:cs typeface="Tahoma"/>
                  </a:rPr>
                  <a:t>Г</a:t>
                </a:r>
                <a:r>
                  <a:rPr sz="1250" b="1" spc="23">
                    <a:latin typeface="Tahoma"/>
                    <a:cs typeface="Tahoma"/>
                  </a:rPr>
                  <a:t>O</a:t>
                </a:r>
                <a:r>
                  <a:rPr sz="1250" b="1" spc="-51">
                    <a:latin typeface="Tahoma"/>
                    <a:cs typeface="Tahoma"/>
                  </a:rPr>
                  <a:t> </a:t>
                </a:r>
                <a:r>
                  <a:rPr sz="1250" b="1" spc="-11">
                    <a:latin typeface="Tahoma"/>
                    <a:cs typeface="Tahoma"/>
                  </a:rPr>
                  <a:t>O</a:t>
                </a:r>
                <a:r>
                  <a:rPr sz="1250" b="1" spc="5">
                    <a:latin typeface="Tahoma"/>
                    <a:cs typeface="Tahoma"/>
                  </a:rPr>
                  <a:t>TДEЛEHИ</a:t>
                </a:r>
                <a:r>
                  <a:rPr lang="ru-RU" sz="1250" b="1" spc="5">
                    <a:latin typeface="Tahoma"/>
                    <a:cs typeface="Tahoma"/>
                  </a:rPr>
                  <a:t>Я</a:t>
                </a:r>
                <a:endParaRPr sz="1250">
                  <a:latin typeface="Tahoma"/>
                  <a:cs typeface="Tahoma"/>
                </a:endParaRPr>
              </a:p>
            </p:txBody>
          </p:sp>
          <p:sp>
            <p:nvSpPr>
              <p:cNvPr id="16" name="object 16"/>
              <p:cNvSpPr/>
              <p:nvPr/>
            </p:nvSpPr>
            <p:spPr bwMode="auto">
              <a:xfrm>
                <a:off x="7658582" y="2040038"/>
                <a:ext cx="2517494" cy="695928"/>
              </a:xfrm>
              <a:custGeom>
                <a:avLst/>
                <a:gdLst/>
                <a:ahLst/>
                <a:cxnLst/>
                <a:rect l="l" t="t" r="r" b="b"/>
                <a:pathLst>
                  <a:path w="2209800" h="610870" extrusionOk="0">
                    <a:moveTo>
                      <a:pt x="2041372" y="610361"/>
                    </a:moveTo>
                    <a:lnTo>
                      <a:pt x="168363" y="610361"/>
                    </a:lnTo>
                    <a:lnTo>
                      <a:pt x="123604" y="604347"/>
                    </a:lnTo>
                    <a:lnTo>
                      <a:pt x="83385" y="587373"/>
                    </a:lnTo>
                    <a:lnTo>
                      <a:pt x="49310" y="561046"/>
                    </a:lnTo>
                    <a:lnTo>
                      <a:pt x="22985" y="526970"/>
                    </a:lnTo>
                    <a:lnTo>
                      <a:pt x="6013" y="486753"/>
                    </a:lnTo>
                    <a:lnTo>
                      <a:pt x="0" y="441998"/>
                    </a:lnTo>
                    <a:lnTo>
                      <a:pt x="0" y="168363"/>
                    </a:lnTo>
                    <a:lnTo>
                      <a:pt x="6013" y="123608"/>
                    </a:lnTo>
                    <a:lnTo>
                      <a:pt x="22985" y="83391"/>
                    </a:lnTo>
                    <a:lnTo>
                      <a:pt x="49310" y="49315"/>
                    </a:lnTo>
                    <a:lnTo>
                      <a:pt x="83385" y="22988"/>
                    </a:lnTo>
                    <a:lnTo>
                      <a:pt x="123604" y="6014"/>
                    </a:lnTo>
                    <a:lnTo>
                      <a:pt x="168363" y="0"/>
                    </a:lnTo>
                    <a:lnTo>
                      <a:pt x="2041372" y="0"/>
                    </a:lnTo>
                    <a:lnTo>
                      <a:pt x="2086126" y="6014"/>
                    </a:lnTo>
                    <a:lnTo>
                      <a:pt x="2126342" y="22988"/>
                    </a:lnTo>
                    <a:lnTo>
                      <a:pt x="2160414" y="49315"/>
                    </a:lnTo>
                    <a:lnTo>
                      <a:pt x="2186738" y="83391"/>
                    </a:lnTo>
                    <a:lnTo>
                      <a:pt x="2203710" y="123608"/>
                    </a:lnTo>
                    <a:lnTo>
                      <a:pt x="2209723" y="168363"/>
                    </a:lnTo>
                    <a:lnTo>
                      <a:pt x="2209723" y="441998"/>
                    </a:lnTo>
                    <a:lnTo>
                      <a:pt x="2203710" y="486753"/>
                    </a:lnTo>
                    <a:lnTo>
                      <a:pt x="2186738" y="526970"/>
                    </a:lnTo>
                    <a:lnTo>
                      <a:pt x="2160414" y="561046"/>
                    </a:lnTo>
                    <a:lnTo>
                      <a:pt x="2126342" y="587373"/>
                    </a:lnTo>
                    <a:lnTo>
                      <a:pt x="2086126" y="604347"/>
                    </a:lnTo>
                    <a:lnTo>
                      <a:pt x="2041372" y="610361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grpSp>
            <p:nvGrpSpPr>
              <p:cNvPr id="20" name="object 20"/>
              <p:cNvGrpSpPr/>
              <p:nvPr/>
            </p:nvGrpSpPr>
            <p:grpSpPr bwMode="auto">
              <a:xfrm>
                <a:off x="7658582" y="1171937"/>
                <a:ext cx="2430684" cy="868101"/>
                <a:chOff x="7076098" y="3231112"/>
                <a:chExt cx="2222500" cy="821689"/>
              </a:xfrm>
            </p:grpSpPr>
            <p:sp>
              <p:nvSpPr>
                <p:cNvPr id="21" name="object 21"/>
                <p:cNvSpPr/>
                <p:nvPr/>
              </p:nvSpPr>
              <p:spPr bwMode="auto">
                <a:xfrm>
                  <a:off x="7082448" y="3237462"/>
                  <a:ext cx="2209800" cy="610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22" name="object 22"/>
                <p:cNvSpPr/>
                <p:nvPr/>
              </p:nvSpPr>
              <p:spPr bwMode="auto">
                <a:xfrm>
                  <a:off x="8158485" y="3851352"/>
                  <a:ext cx="57150" cy="201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</p:grpSp>
          <p:grpSp>
            <p:nvGrpSpPr>
              <p:cNvPr id="23" name="object 23"/>
              <p:cNvGrpSpPr/>
              <p:nvPr/>
            </p:nvGrpSpPr>
            <p:grpSpPr bwMode="auto">
              <a:xfrm rot="10800000">
                <a:off x="2189546" y="3083041"/>
                <a:ext cx="2330384" cy="2412719"/>
                <a:chOff x="7113667" y="2126949"/>
                <a:chExt cx="1097278" cy="918356"/>
              </a:xfrm>
            </p:grpSpPr>
            <p:sp>
              <p:nvSpPr>
                <p:cNvPr id="24" name="object 24"/>
                <p:cNvSpPr/>
                <p:nvPr/>
              </p:nvSpPr>
              <p:spPr bwMode="auto">
                <a:xfrm>
                  <a:off x="8153794" y="2844010"/>
                  <a:ext cx="57150" cy="201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4" extrusionOk="0">
                      <a:moveTo>
                        <a:pt x="31889" y="0"/>
                      </a:moveTo>
                      <a:lnTo>
                        <a:pt x="25768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689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1686" y="200393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57" y="158953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25" name="object 25"/>
                <p:cNvSpPr/>
                <p:nvPr/>
              </p:nvSpPr>
              <p:spPr bwMode="auto">
                <a:xfrm>
                  <a:off x="7113667" y="2126949"/>
                  <a:ext cx="1069340" cy="772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9340" h="772160" extrusionOk="0">
                      <a:moveTo>
                        <a:pt x="0" y="0"/>
                      </a:moveTo>
                      <a:lnTo>
                        <a:pt x="1068959" y="0"/>
                      </a:lnTo>
                      <a:lnTo>
                        <a:pt x="1068959" y="771931"/>
                      </a:lnTo>
                    </a:path>
                  </a:pathLst>
                </a:custGeom>
                <a:grpFill/>
                <a:ln w="12700">
                  <a:solidFill>
                    <a:srgbClr val="1D1D1B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</p:grpSp>
          <p:grpSp>
            <p:nvGrpSpPr>
              <p:cNvPr id="34" name="object 20"/>
              <p:cNvGrpSpPr/>
              <p:nvPr/>
            </p:nvGrpSpPr>
            <p:grpSpPr bwMode="auto">
              <a:xfrm>
                <a:off x="4533418" y="2126848"/>
                <a:ext cx="2343873" cy="954911"/>
                <a:chOff x="7076098" y="3231112"/>
                <a:chExt cx="2222500" cy="821689"/>
              </a:xfrm>
            </p:grpSpPr>
            <p:sp>
              <p:nvSpPr>
                <p:cNvPr id="35" name="object 21"/>
                <p:cNvSpPr/>
                <p:nvPr/>
              </p:nvSpPr>
              <p:spPr bwMode="auto">
                <a:xfrm>
                  <a:off x="7082448" y="3237462"/>
                  <a:ext cx="2209800" cy="610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36" name="object 22"/>
                <p:cNvSpPr/>
                <p:nvPr/>
              </p:nvSpPr>
              <p:spPr bwMode="auto">
                <a:xfrm>
                  <a:off x="8158485" y="3851352"/>
                  <a:ext cx="57150" cy="201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</p:grpSp>
          <p:sp>
            <p:nvSpPr>
              <p:cNvPr id="37" name="object 14"/>
              <p:cNvSpPr txBox="1"/>
              <p:nvPr/>
            </p:nvSpPr>
            <p:spPr bwMode="auto">
              <a:xfrm>
                <a:off x="4446607" y="2213659"/>
                <a:ext cx="2517494" cy="40315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marR="18085" algn="ctr">
                  <a:spcBef>
                    <a:spcPts val="137"/>
                  </a:spcBef>
                  <a:defRPr/>
                </a:pPr>
                <a:r>
                  <a:rPr sz="1250" b="1" spc="23">
                    <a:latin typeface="Tahoma"/>
                    <a:cs typeface="Tahoma"/>
                  </a:rPr>
                  <a:t>AППAPAT</a:t>
                </a:r>
                <a:endParaRPr sz="1250">
                  <a:latin typeface="Tahoma"/>
                  <a:cs typeface="Tahoma"/>
                </a:endParaRPr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 spc="34">
                    <a:latin typeface="Tahoma"/>
                    <a:cs typeface="Tahoma"/>
                  </a:rPr>
                  <a:t>МЕСТНОГО </a:t>
                </a:r>
                <a:r>
                  <a:rPr sz="1250" b="1" spc="-11">
                    <a:latin typeface="Tahoma"/>
                    <a:cs typeface="Tahoma"/>
                  </a:rPr>
                  <a:t>O</a:t>
                </a:r>
                <a:r>
                  <a:rPr sz="1250" b="1" spc="5">
                    <a:latin typeface="Tahoma"/>
                    <a:cs typeface="Tahoma"/>
                  </a:rPr>
                  <a:t>TДEЛEHИ</a:t>
                </a:r>
                <a:r>
                  <a:rPr lang="ru-RU" sz="1250" b="1" spc="5">
                    <a:latin typeface="Tahoma"/>
                    <a:cs typeface="Tahoma"/>
                  </a:rPr>
                  <a:t>Я</a:t>
                </a:r>
                <a:endParaRPr sz="1250">
                  <a:latin typeface="Tahoma"/>
                  <a:cs typeface="Tahoma"/>
                </a:endParaRPr>
              </a:p>
            </p:txBody>
          </p:sp>
          <p:sp>
            <p:nvSpPr>
              <p:cNvPr id="39" name="object 21"/>
              <p:cNvSpPr/>
              <p:nvPr/>
            </p:nvSpPr>
            <p:spPr bwMode="auto">
              <a:xfrm>
                <a:off x="3925748" y="3093835"/>
                <a:ext cx="3646026" cy="595595"/>
              </a:xfrm>
              <a:custGeom>
                <a:avLst/>
                <a:gdLst/>
                <a:ahLst/>
                <a:cxnLst/>
                <a:rect l="l" t="t" r="r" b="b"/>
                <a:pathLst>
                  <a:path w="2209800" h="610870" extrusionOk="0">
                    <a:moveTo>
                      <a:pt x="2041372" y="610362"/>
                    </a:moveTo>
                    <a:lnTo>
                      <a:pt x="168363" y="610362"/>
                    </a:lnTo>
                    <a:lnTo>
                      <a:pt x="123604" y="604347"/>
                    </a:lnTo>
                    <a:lnTo>
                      <a:pt x="83385" y="587373"/>
                    </a:lnTo>
                    <a:lnTo>
                      <a:pt x="49310" y="561046"/>
                    </a:lnTo>
                    <a:lnTo>
                      <a:pt x="22985" y="526970"/>
                    </a:lnTo>
                    <a:lnTo>
                      <a:pt x="6013" y="486753"/>
                    </a:lnTo>
                    <a:lnTo>
                      <a:pt x="0" y="441998"/>
                    </a:lnTo>
                    <a:lnTo>
                      <a:pt x="0" y="168363"/>
                    </a:lnTo>
                    <a:lnTo>
                      <a:pt x="6013" y="123608"/>
                    </a:lnTo>
                    <a:lnTo>
                      <a:pt x="22985" y="83391"/>
                    </a:lnTo>
                    <a:lnTo>
                      <a:pt x="49310" y="49315"/>
                    </a:lnTo>
                    <a:lnTo>
                      <a:pt x="83385" y="22988"/>
                    </a:lnTo>
                    <a:lnTo>
                      <a:pt x="123604" y="6014"/>
                    </a:lnTo>
                    <a:lnTo>
                      <a:pt x="168363" y="0"/>
                    </a:lnTo>
                    <a:lnTo>
                      <a:pt x="2041372" y="0"/>
                    </a:lnTo>
                    <a:lnTo>
                      <a:pt x="2086126" y="6014"/>
                    </a:lnTo>
                    <a:lnTo>
                      <a:pt x="2126342" y="22988"/>
                    </a:lnTo>
                    <a:lnTo>
                      <a:pt x="2160414" y="49315"/>
                    </a:lnTo>
                    <a:lnTo>
                      <a:pt x="2186738" y="83391"/>
                    </a:lnTo>
                    <a:lnTo>
                      <a:pt x="2203710" y="123608"/>
                    </a:lnTo>
                    <a:lnTo>
                      <a:pt x="2209723" y="168363"/>
                    </a:lnTo>
                    <a:lnTo>
                      <a:pt x="2209723" y="441998"/>
                    </a:lnTo>
                    <a:lnTo>
                      <a:pt x="2203710" y="486753"/>
                    </a:lnTo>
                    <a:lnTo>
                      <a:pt x="2186738" y="526970"/>
                    </a:lnTo>
                    <a:lnTo>
                      <a:pt x="2160414" y="561046"/>
                    </a:lnTo>
                    <a:lnTo>
                      <a:pt x="2126342" y="587373"/>
                    </a:lnTo>
                    <a:lnTo>
                      <a:pt x="2086126" y="604347"/>
                    </a:lnTo>
                    <a:lnTo>
                      <a:pt x="2041372" y="610362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47" name="object 29"/>
              <p:cNvSpPr txBox="1"/>
              <p:nvPr/>
            </p:nvSpPr>
            <p:spPr bwMode="auto">
              <a:xfrm>
                <a:off x="9258811" y="2814169"/>
                <a:ext cx="2604304" cy="441210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ЗАМ. ГЛАВЫ ПО СОЦ. ВОПРОСАМ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48" name="object 23"/>
              <p:cNvSpPr/>
              <p:nvPr/>
            </p:nvSpPr>
            <p:spPr bwMode="auto">
              <a:xfrm>
                <a:off x="9153887" y="3255380"/>
                <a:ext cx="2758392" cy="487584"/>
              </a:xfrm>
              <a:custGeom>
                <a:avLst/>
                <a:gdLst/>
                <a:ahLst/>
                <a:cxnLst/>
                <a:rect l="l" t="t" r="r" b="b"/>
                <a:pathLst>
                  <a:path w="2421254" h="427990" extrusionOk="0">
                    <a:moveTo>
                      <a:pt x="2206891" y="427621"/>
                    </a:moveTo>
                    <a:lnTo>
                      <a:pt x="213817" y="427621"/>
                    </a:lnTo>
                    <a:lnTo>
                      <a:pt x="164791" y="421975"/>
                    </a:lnTo>
                    <a:lnTo>
                      <a:pt x="119787" y="405891"/>
                    </a:lnTo>
                    <a:lnTo>
                      <a:pt x="80086" y="380652"/>
                    </a:lnTo>
                    <a:lnTo>
                      <a:pt x="46974" y="347542"/>
                    </a:lnTo>
                    <a:lnTo>
                      <a:pt x="21733" y="307844"/>
                    </a:lnTo>
                    <a:lnTo>
                      <a:pt x="5647" y="262841"/>
                    </a:lnTo>
                    <a:lnTo>
                      <a:pt x="0" y="213817"/>
                    </a:lnTo>
                    <a:lnTo>
                      <a:pt x="5647" y="164791"/>
                    </a:lnTo>
                    <a:lnTo>
                      <a:pt x="21733" y="119787"/>
                    </a:lnTo>
                    <a:lnTo>
                      <a:pt x="46974" y="80086"/>
                    </a:lnTo>
                    <a:lnTo>
                      <a:pt x="80086" y="46974"/>
                    </a:lnTo>
                    <a:lnTo>
                      <a:pt x="119787" y="21733"/>
                    </a:lnTo>
                    <a:lnTo>
                      <a:pt x="164791" y="5647"/>
                    </a:lnTo>
                    <a:lnTo>
                      <a:pt x="213817" y="0"/>
                    </a:lnTo>
                    <a:lnTo>
                      <a:pt x="2206891" y="0"/>
                    </a:lnTo>
                    <a:lnTo>
                      <a:pt x="2255916" y="5647"/>
                    </a:lnTo>
                    <a:lnTo>
                      <a:pt x="2300919" y="21733"/>
                    </a:lnTo>
                    <a:lnTo>
                      <a:pt x="2340617" y="46974"/>
                    </a:lnTo>
                    <a:lnTo>
                      <a:pt x="2373726" y="80086"/>
                    </a:lnTo>
                    <a:lnTo>
                      <a:pt x="2398965" y="119787"/>
                    </a:lnTo>
                    <a:lnTo>
                      <a:pt x="2415049" y="164791"/>
                    </a:lnTo>
                    <a:lnTo>
                      <a:pt x="2420696" y="213817"/>
                    </a:lnTo>
                    <a:lnTo>
                      <a:pt x="2415049" y="262841"/>
                    </a:lnTo>
                    <a:lnTo>
                      <a:pt x="2398965" y="307844"/>
                    </a:lnTo>
                    <a:lnTo>
                      <a:pt x="2373726" y="347542"/>
                    </a:lnTo>
                    <a:lnTo>
                      <a:pt x="2340617" y="380652"/>
                    </a:lnTo>
                    <a:lnTo>
                      <a:pt x="2300919" y="405891"/>
                    </a:lnTo>
                    <a:lnTo>
                      <a:pt x="2255916" y="421975"/>
                    </a:lnTo>
                    <a:lnTo>
                      <a:pt x="2206891" y="427621"/>
                    </a:lnTo>
                    <a:close/>
                  </a:path>
                </a:pathLst>
              </a:custGeom>
              <a:grpFill/>
              <a:ln w="12700">
                <a:solidFill>
                  <a:srgbClr val="D1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49" name="object 29"/>
              <p:cNvSpPr txBox="1"/>
              <p:nvPr/>
            </p:nvSpPr>
            <p:spPr bwMode="auto">
              <a:xfrm>
                <a:off x="9221164" y="3335029"/>
                <a:ext cx="2604304" cy="441210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СОВЕТНИК ПО ВОСПИТАНИЮ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50" name="object 29"/>
              <p:cNvSpPr txBox="1"/>
              <p:nvPr/>
            </p:nvSpPr>
            <p:spPr bwMode="auto">
              <a:xfrm>
                <a:off x="9221164" y="3855889"/>
                <a:ext cx="2604304" cy="441210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СПЕЦИАЛИСТ ДВИЖЕНИЯ ПЕРВЫХ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51" name="object 23"/>
              <p:cNvSpPr/>
              <p:nvPr/>
            </p:nvSpPr>
            <p:spPr bwMode="auto">
              <a:xfrm>
                <a:off x="9134355" y="3776240"/>
                <a:ext cx="2758392" cy="487584"/>
              </a:xfrm>
              <a:custGeom>
                <a:avLst/>
                <a:gdLst/>
                <a:ahLst/>
                <a:cxnLst/>
                <a:rect l="l" t="t" r="r" b="b"/>
                <a:pathLst>
                  <a:path w="2421254" h="427990" extrusionOk="0">
                    <a:moveTo>
                      <a:pt x="2206891" y="427621"/>
                    </a:moveTo>
                    <a:lnTo>
                      <a:pt x="213817" y="427621"/>
                    </a:lnTo>
                    <a:lnTo>
                      <a:pt x="164791" y="421975"/>
                    </a:lnTo>
                    <a:lnTo>
                      <a:pt x="119787" y="405891"/>
                    </a:lnTo>
                    <a:lnTo>
                      <a:pt x="80086" y="380652"/>
                    </a:lnTo>
                    <a:lnTo>
                      <a:pt x="46974" y="347542"/>
                    </a:lnTo>
                    <a:lnTo>
                      <a:pt x="21733" y="307844"/>
                    </a:lnTo>
                    <a:lnTo>
                      <a:pt x="5647" y="262841"/>
                    </a:lnTo>
                    <a:lnTo>
                      <a:pt x="0" y="213817"/>
                    </a:lnTo>
                    <a:lnTo>
                      <a:pt x="5647" y="164791"/>
                    </a:lnTo>
                    <a:lnTo>
                      <a:pt x="21733" y="119787"/>
                    </a:lnTo>
                    <a:lnTo>
                      <a:pt x="46974" y="80086"/>
                    </a:lnTo>
                    <a:lnTo>
                      <a:pt x="80086" y="46974"/>
                    </a:lnTo>
                    <a:lnTo>
                      <a:pt x="119787" y="21733"/>
                    </a:lnTo>
                    <a:lnTo>
                      <a:pt x="164791" y="5647"/>
                    </a:lnTo>
                    <a:lnTo>
                      <a:pt x="213817" y="0"/>
                    </a:lnTo>
                    <a:lnTo>
                      <a:pt x="2206891" y="0"/>
                    </a:lnTo>
                    <a:lnTo>
                      <a:pt x="2255916" y="5647"/>
                    </a:lnTo>
                    <a:lnTo>
                      <a:pt x="2300919" y="21733"/>
                    </a:lnTo>
                    <a:lnTo>
                      <a:pt x="2340617" y="46974"/>
                    </a:lnTo>
                    <a:lnTo>
                      <a:pt x="2373726" y="80086"/>
                    </a:lnTo>
                    <a:lnTo>
                      <a:pt x="2398965" y="119787"/>
                    </a:lnTo>
                    <a:lnTo>
                      <a:pt x="2415049" y="164791"/>
                    </a:lnTo>
                    <a:lnTo>
                      <a:pt x="2420696" y="213817"/>
                    </a:lnTo>
                    <a:lnTo>
                      <a:pt x="2415049" y="262841"/>
                    </a:lnTo>
                    <a:lnTo>
                      <a:pt x="2398965" y="307844"/>
                    </a:lnTo>
                    <a:lnTo>
                      <a:pt x="2373726" y="347542"/>
                    </a:lnTo>
                    <a:lnTo>
                      <a:pt x="2340617" y="380652"/>
                    </a:lnTo>
                    <a:lnTo>
                      <a:pt x="2300919" y="405891"/>
                    </a:lnTo>
                    <a:lnTo>
                      <a:pt x="2255916" y="421975"/>
                    </a:lnTo>
                    <a:lnTo>
                      <a:pt x="2206891" y="427621"/>
                    </a:lnTo>
                    <a:close/>
                  </a:path>
                </a:pathLst>
              </a:custGeom>
              <a:grpFill/>
              <a:ln w="12700">
                <a:solidFill>
                  <a:srgbClr val="D1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52" name="object 23"/>
              <p:cNvSpPr/>
              <p:nvPr/>
            </p:nvSpPr>
            <p:spPr bwMode="auto">
              <a:xfrm>
                <a:off x="9134355" y="4297101"/>
                <a:ext cx="2758392" cy="487584"/>
              </a:xfrm>
              <a:custGeom>
                <a:avLst/>
                <a:gdLst/>
                <a:ahLst/>
                <a:cxnLst/>
                <a:rect l="l" t="t" r="r" b="b"/>
                <a:pathLst>
                  <a:path w="2421254" h="427990" extrusionOk="0">
                    <a:moveTo>
                      <a:pt x="2206891" y="427621"/>
                    </a:moveTo>
                    <a:lnTo>
                      <a:pt x="213817" y="427621"/>
                    </a:lnTo>
                    <a:lnTo>
                      <a:pt x="164791" y="421975"/>
                    </a:lnTo>
                    <a:lnTo>
                      <a:pt x="119787" y="405891"/>
                    </a:lnTo>
                    <a:lnTo>
                      <a:pt x="80086" y="380652"/>
                    </a:lnTo>
                    <a:lnTo>
                      <a:pt x="46974" y="347542"/>
                    </a:lnTo>
                    <a:lnTo>
                      <a:pt x="21733" y="307844"/>
                    </a:lnTo>
                    <a:lnTo>
                      <a:pt x="5647" y="262841"/>
                    </a:lnTo>
                    <a:lnTo>
                      <a:pt x="0" y="213817"/>
                    </a:lnTo>
                    <a:lnTo>
                      <a:pt x="5647" y="164791"/>
                    </a:lnTo>
                    <a:lnTo>
                      <a:pt x="21733" y="119787"/>
                    </a:lnTo>
                    <a:lnTo>
                      <a:pt x="46974" y="80086"/>
                    </a:lnTo>
                    <a:lnTo>
                      <a:pt x="80086" y="46974"/>
                    </a:lnTo>
                    <a:lnTo>
                      <a:pt x="119787" y="21733"/>
                    </a:lnTo>
                    <a:lnTo>
                      <a:pt x="164791" y="5647"/>
                    </a:lnTo>
                    <a:lnTo>
                      <a:pt x="213817" y="0"/>
                    </a:lnTo>
                    <a:lnTo>
                      <a:pt x="2206891" y="0"/>
                    </a:lnTo>
                    <a:lnTo>
                      <a:pt x="2255916" y="5647"/>
                    </a:lnTo>
                    <a:lnTo>
                      <a:pt x="2300919" y="21733"/>
                    </a:lnTo>
                    <a:lnTo>
                      <a:pt x="2340617" y="46974"/>
                    </a:lnTo>
                    <a:lnTo>
                      <a:pt x="2373726" y="80086"/>
                    </a:lnTo>
                    <a:lnTo>
                      <a:pt x="2398965" y="119787"/>
                    </a:lnTo>
                    <a:lnTo>
                      <a:pt x="2415049" y="164791"/>
                    </a:lnTo>
                    <a:lnTo>
                      <a:pt x="2420696" y="213817"/>
                    </a:lnTo>
                    <a:lnTo>
                      <a:pt x="2415049" y="262841"/>
                    </a:lnTo>
                    <a:lnTo>
                      <a:pt x="2398965" y="307844"/>
                    </a:lnTo>
                    <a:lnTo>
                      <a:pt x="2373726" y="347542"/>
                    </a:lnTo>
                    <a:lnTo>
                      <a:pt x="2340617" y="380652"/>
                    </a:lnTo>
                    <a:lnTo>
                      <a:pt x="2300919" y="405891"/>
                    </a:lnTo>
                    <a:lnTo>
                      <a:pt x="2255916" y="421975"/>
                    </a:lnTo>
                    <a:lnTo>
                      <a:pt x="2206891" y="427621"/>
                    </a:lnTo>
                    <a:close/>
                  </a:path>
                </a:pathLst>
              </a:custGeom>
              <a:grpFill/>
              <a:ln w="12700">
                <a:solidFill>
                  <a:srgbClr val="D1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53" name="object 29"/>
              <p:cNvSpPr txBox="1"/>
              <p:nvPr/>
            </p:nvSpPr>
            <p:spPr bwMode="auto">
              <a:xfrm>
                <a:off x="9047545" y="4297101"/>
                <a:ext cx="2958778" cy="441210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ПРЕДСТАВИТЕЛИ ПРОФИЛЬНЫХ КОМИТЕТОВ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54" name="object 29"/>
              <p:cNvSpPr txBox="1"/>
              <p:nvPr/>
            </p:nvSpPr>
            <p:spPr bwMode="auto">
              <a:xfrm>
                <a:off x="9221164" y="4817962"/>
                <a:ext cx="2604304" cy="441210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ПРЕДСТАВИТЕЛЬ ДОП.ОБРАЗОВАНИЯ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55" name="object 29"/>
              <p:cNvSpPr txBox="1"/>
              <p:nvPr/>
            </p:nvSpPr>
            <p:spPr bwMode="auto">
              <a:xfrm>
                <a:off x="9221164" y="5425633"/>
                <a:ext cx="2604304" cy="230832"/>
              </a:xfrm>
              <a:prstGeom prst="rect">
                <a:avLst/>
              </a:prstGeom>
              <a:grpFill/>
            </p:spPr>
            <p:txBody>
              <a:bodyPr vert="horz" wrap="square" lIns="0" tIns="20256" rIns="0" bIns="0" rtlCol="0">
                <a:spAutoFit/>
              </a:bodyPr>
              <a:lstStyle/>
              <a:p>
                <a:pPr marL="14468" algn="ctr">
                  <a:spcBef>
                    <a:spcPts val="159"/>
                  </a:spcBef>
                  <a:defRPr/>
                </a:pPr>
                <a:r>
                  <a:rPr lang="ru-RU" sz="1350" b="1" i="1" spc="103">
                    <a:latin typeface="Trebuchet MS"/>
                    <a:cs typeface="Trebuchet MS"/>
                  </a:rPr>
                  <a:t>ЛИДЕРЫ НКО</a:t>
                </a:r>
                <a:endParaRPr sz="1350">
                  <a:latin typeface="Trebuchet MS"/>
                  <a:cs typeface="Trebuchet MS"/>
                </a:endParaRPr>
              </a:p>
            </p:txBody>
          </p:sp>
          <p:sp>
            <p:nvSpPr>
              <p:cNvPr id="56" name="object 23"/>
              <p:cNvSpPr/>
              <p:nvPr/>
            </p:nvSpPr>
            <p:spPr bwMode="auto">
              <a:xfrm>
                <a:off x="9134355" y="4817962"/>
                <a:ext cx="2758392" cy="487584"/>
              </a:xfrm>
              <a:custGeom>
                <a:avLst/>
                <a:gdLst/>
                <a:ahLst/>
                <a:cxnLst/>
                <a:rect l="l" t="t" r="r" b="b"/>
                <a:pathLst>
                  <a:path w="2421254" h="427990" extrusionOk="0">
                    <a:moveTo>
                      <a:pt x="2206891" y="427621"/>
                    </a:moveTo>
                    <a:lnTo>
                      <a:pt x="213817" y="427621"/>
                    </a:lnTo>
                    <a:lnTo>
                      <a:pt x="164791" y="421975"/>
                    </a:lnTo>
                    <a:lnTo>
                      <a:pt x="119787" y="405891"/>
                    </a:lnTo>
                    <a:lnTo>
                      <a:pt x="80086" y="380652"/>
                    </a:lnTo>
                    <a:lnTo>
                      <a:pt x="46974" y="347542"/>
                    </a:lnTo>
                    <a:lnTo>
                      <a:pt x="21733" y="307844"/>
                    </a:lnTo>
                    <a:lnTo>
                      <a:pt x="5647" y="262841"/>
                    </a:lnTo>
                    <a:lnTo>
                      <a:pt x="0" y="213817"/>
                    </a:lnTo>
                    <a:lnTo>
                      <a:pt x="5647" y="164791"/>
                    </a:lnTo>
                    <a:lnTo>
                      <a:pt x="21733" y="119787"/>
                    </a:lnTo>
                    <a:lnTo>
                      <a:pt x="46974" y="80086"/>
                    </a:lnTo>
                    <a:lnTo>
                      <a:pt x="80086" y="46974"/>
                    </a:lnTo>
                    <a:lnTo>
                      <a:pt x="119787" y="21733"/>
                    </a:lnTo>
                    <a:lnTo>
                      <a:pt x="164791" y="5647"/>
                    </a:lnTo>
                    <a:lnTo>
                      <a:pt x="213817" y="0"/>
                    </a:lnTo>
                    <a:lnTo>
                      <a:pt x="2206891" y="0"/>
                    </a:lnTo>
                    <a:lnTo>
                      <a:pt x="2255916" y="5647"/>
                    </a:lnTo>
                    <a:lnTo>
                      <a:pt x="2300919" y="21733"/>
                    </a:lnTo>
                    <a:lnTo>
                      <a:pt x="2340617" y="46974"/>
                    </a:lnTo>
                    <a:lnTo>
                      <a:pt x="2373726" y="80086"/>
                    </a:lnTo>
                    <a:lnTo>
                      <a:pt x="2398965" y="119787"/>
                    </a:lnTo>
                    <a:lnTo>
                      <a:pt x="2415049" y="164791"/>
                    </a:lnTo>
                    <a:lnTo>
                      <a:pt x="2420696" y="213817"/>
                    </a:lnTo>
                    <a:lnTo>
                      <a:pt x="2415049" y="262841"/>
                    </a:lnTo>
                    <a:lnTo>
                      <a:pt x="2398965" y="307844"/>
                    </a:lnTo>
                    <a:lnTo>
                      <a:pt x="2373726" y="347542"/>
                    </a:lnTo>
                    <a:lnTo>
                      <a:pt x="2340617" y="380652"/>
                    </a:lnTo>
                    <a:lnTo>
                      <a:pt x="2300919" y="405891"/>
                    </a:lnTo>
                    <a:lnTo>
                      <a:pt x="2255916" y="421975"/>
                    </a:lnTo>
                    <a:lnTo>
                      <a:pt x="2206891" y="427621"/>
                    </a:lnTo>
                    <a:close/>
                  </a:path>
                </a:pathLst>
              </a:custGeom>
              <a:grpFill/>
              <a:ln w="12700">
                <a:solidFill>
                  <a:srgbClr val="D1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57" name="object 23"/>
              <p:cNvSpPr/>
              <p:nvPr/>
            </p:nvSpPr>
            <p:spPr bwMode="auto">
              <a:xfrm>
                <a:off x="9134355" y="5338823"/>
                <a:ext cx="2758392" cy="487584"/>
              </a:xfrm>
              <a:custGeom>
                <a:avLst/>
                <a:gdLst/>
                <a:ahLst/>
                <a:cxnLst/>
                <a:rect l="l" t="t" r="r" b="b"/>
                <a:pathLst>
                  <a:path w="2421254" h="427990" extrusionOk="0">
                    <a:moveTo>
                      <a:pt x="2206891" y="427621"/>
                    </a:moveTo>
                    <a:lnTo>
                      <a:pt x="213817" y="427621"/>
                    </a:lnTo>
                    <a:lnTo>
                      <a:pt x="164791" y="421975"/>
                    </a:lnTo>
                    <a:lnTo>
                      <a:pt x="119787" y="405891"/>
                    </a:lnTo>
                    <a:lnTo>
                      <a:pt x="80086" y="380652"/>
                    </a:lnTo>
                    <a:lnTo>
                      <a:pt x="46974" y="347542"/>
                    </a:lnTo>
                    <a:lnTo>
                      <a:pt x="21733" y="307844"/>
                    </a:lnTo>
                    <a:lnTo>
                      <a:pt x="5647" y="262841"/>
                    </a:lnTo>
                    <a:lnTo>
                      <a:pt x="0" y="213817"/>
                    </a:lnTo>
                    <a:lnTo>
                      <a:pt x="5647" y="164791"/>
                    </a:lnTo>
                    <a:lnTo>
                      <a:pt x="21733" y="119787"/>
                    </a:lnTo>
                    <a:lnTo>
                      <a:pt x="46974" y="80086"/>
                    </a:lnTo>
                    <a:lnTo>
                      <a:pt x="80086" y="46974"/>
                    </a:lnTo>
                    <a:lnTo>
                      <a:pt x="119787" y="21733"/>
                    </a:lnTo>
                    <a:lnTo>
                      <a:pt x="164791" y="5647"/>
                    </a:lnTo>
                    <a:lnTo>
                      <a:pt x="213817" y="0"/>
                    </a:lnTo>
                    <a:lnTo>
                      <a:pt x="2206891" y="0"/>
                    </a:lnTo>
                    <a:lnTo>
                      <a:pt x="2255916" y="5647"/>
                    </a:lnTo>
                    <a:lnTo>
                      <a:pt x="2300919" y="21733"/>
                    </a:lnTo>
                    <a:lnTo>
                      <a:pt x="2340617" y="46974"/>
                    </a:lnTo>
                    <a:lnTo>
                      <a:pt x="2373726" y="80086"/>
                    </a:lnTo>
                    <a:lnTo>
                      <a:pt x="2398965" y="119787"/>
                    </a:lnTo>
                    <a:lnTo>
                      <a:pt x="2415049" y="164791"/>
                    </a:lnTo>
                    <a:lnTo>
                      <a:pt x="2420696" y="213817"/>
                    </a:lnTo>
                    <a:lnTo>
                      <a:pt x="2415049" y="262841"/>
                    </a:lnTo>
                    <a:lnTo>
                      <a:pt x="2398965" y="307844"/>
                    </a:lnTo>
                    <a:lnTo>
                      <a:pt x="2373726" y="347542"/>
                    </a:lnTo>
                    <a:lnTo>
                      <a:pt x="2340617" y="380652"/>
                    </a:lnTo>
                    <a:lnTo>
                      <a:pt x="2300919" y="405891"/>
                    </a:lnTo>
                    <a:lnTo>
                      <a:pt x="2255916" y="421975"/>
                    </a:lnTo>
                    <a:lnTo>
                      <a:pt x="2206891" y="427621"/>
                    </a:lnTo>
                    <a:close/>
                  </a:path>
                </a:pathLst>
              </a:custGeom>
              <a:grpFill/>
              <a:ln w="12700">
                <a:solidFill>
                  <a:srgbClr val="D1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grpSp>
            <p:nvGrpSpPr>
              <p:cNvPr id="58" name="object 20"/>
              <p:cNvGrpSpPr/>
              <p:nvPr/>
            </p:nvGrpSpPr>
            <p:grpSpPr bwMode="auto">
              <a:xfrm>
                <a:off x="4533418" y="3689430"/>
                <a:ext cx="2517494" cy="1996633"/>
                <a:chOff x="6997027" y="2433290"/>
                <a:chExt cx="2067230" cy="2113282"/>
              </a:xfrm>
            </p:grpSpPr>
            <p:sp>
              <p:nvSpPr>
                <p:cNvPr id="59" name="object 21"/>
                <p:cNvSpPr/>
                <p:nvPr/>
              </p:nvSpPr>
              <p:spPr bwMode="auto">
                <a:xfrm>
                  <a:off x="6997027" y="4087163"/>
                  <a:ext cx="2067230" cy="4594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60" name="object 22"/>
                <p:cNvSpPr/>
                <p:nvPr/>
              </p:nvSpPr>
              <p:spPr bwMode="auto">
                <a:xfrm>
                  <a:off x="8009139" y="2433290"/>
                  <a:ext cx="57150" cy="201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</p:grpSp>
          <p:grpSp>
            <p:nvGrpSpPr>
              <p:cNvPr id="62" name="object 20"/>
              <p:cNvGrpSpPr/>
              <p:nvPr/>
            </p:nvGrpSpPr>
            <p:grpSpPr bwMode="auto">
              <a:xfrm>
                <a:off x="4793848" y="5686062"/>
                <a:ext cx="2170254" cy="589211"/>
                <a:chOff x="5341138" y="3375579"/>
                <a:chExt cx="2057871" cy="716456"/>
              </a:xfrm>
            </p:grpSpPr>
            <p:sp>
              <p:nvSpPr>
                <p:cNvPr id="63" name="object 21"/>
                <p:cNvSpPr/>
                <p:nvPr/>
              </p:nvSpPr>
              <p:spPr bwMode="auto">
                <a:xfrm>
                  <a:off x="5341138" y="3692283"/>
                  <a:ext cx="2057871" cy="399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64" name="object 22"/>
                <p:cNvSpPr/>
                <p:nvPr/>
              </p:nvSpPr>
              <p:spPr bwMode="auto">
                <a:xfrm>
                  <a:off x="6246602" y="3375579"/>
                  <a:ext cx="57150" cy="3166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</p:grpSp>
          <p:sp>
            <p:nvSpPr>
              <p:cNvPr id="65" name="object 14"/>
              <p:cNvSpPr txBox="1"/>
              <p:nvPr/>
            </p:nvSpPr>
            <p:spPr bwMode="auto">
              <a:xfrm>
                <a:off x="4533418" y="5338823"/>
                <a:ext cx="2517494" cy="210341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>
                    <a:latin typeface="Tahoma"/>
                    <a:cs typeface="Tahoma"/>
                  </a:rPr>
                  <a:t>СОВЕТ ПЕРВЫХ</a:t>
                </a:r>
                <a:endParaRPr sz="1250" b="1">
                  <a:latin typeface="Tahoma"/>
                  <a:cs typeface="Tahoma"/>
                </a:endParaRPr>
              </a:p>
            </p:txBody>
          </p:sp>
          <p:sp>
            <p:nvSpPr>
              <p:cNvPr id="67" name="object 21"/>
              <p:cNvSpPr/>
              <p:nvPr/>
            </p:nvSpPr>
            <p:spPr bwMode="auto">
              <a:xfrm>
                <a:off x="3231267" y="3863051"/>
                <a:ext cx="4919902" cy="1161672"/>
              </a:xfrm>
              <a:custGeom>
                <a:avLst/>
                <a:gdLst/>
                <a:ahLst/>
                <a:cxnLst/>
                <a:rect l="l" t="t" r="r" b="b"/>
                <a:pathLst>
                  <a:path w="2209800" h="610870" extrusionOk="0">
                    <a:moveTo>
                      <a:pt x="2041372" y="610362"/>
                    </a:moveTo>
                    <a:lnTo>
                      <a:pt x="168363" y="610362"/>
                    </a:lnTo>
                    <a:lnTo>
                      <a:pt x="123604" y="604347"/>
                    </a:lnTo>
                    <a:lnTo>
                      <a:pt x="83385" y="587373"/>
                    </a:lnTo>
                    <a:lnTo>
                      <a:pt x="49310" y="561046"/>
                    </a:lnTo>
                    <a:lnTo>
                      <a:pt x="22985" y="526970"/>
                    </a:lnTo>
                    <a:lnTo>
                      <a:pt x="6013" y="486753"/>
                    </a:lnTo>
                    <a:lnTo>
                      <a:pt x="0" y="441998"/>
                    </a:lnTo>
                    <a:lnTo>
                      <a:pt x="0" y="168363"/>
                    </a:lnTo>
                    <a:lnTo>
                      <a:pt x="6013" y="123608"/>
                    </a:lnTo>
                    <a:lnTo>
                      <a:pt x="22985" y="83391"/>
                    </a:lnTo>
                    <a:lnTo>
                      <a:pt x="49310" y="49315"/>
                    </a:lnTo>
                    <a:lnTo>
                      <a:pt x="83385" y="22988"/>
                    </a:lnTo>
                    <a:lnTo>
                      <a:pt x="123604" y="6014"/>
                    </a:lnTo>
                    <a:lnTo>
                      <a:pt x="168363" y="0"/>
                    </a:lnTo>
                    <a:lnTo>
                      <a:pt x="2041372" y="0"/>
                    </a:lnTo>
                    <a:lnTo>
                      <a:pt x="2086126" y="6014"/>
                    </a:lnTo>
                    <a:lnTo>
                      <a:pt x="2126342" y="22988"/>
                    </a:lnTo>
                    <a:lnTo>
                      <a:pt x="2160414" y="49315"/>
                    </a:lnTo>
                    <a:lnTo>
                      <a:pt x="2186738" y="83391"/>
                    </a:lnTo>
                    <a:lnTo>
                      <a:pt x="2203710" y="123608"/>
                    </a:lnTo>
                    <a:lnTo>
                      <a:pt x="2209723" y="168363"/>
                    </a:lnTo>
                    <a:lnTo>
                      <a:pt x="2209723" y="441998"/>
                    </a:lnTo>
                    <a:lnTo>
                      <a:pt x="2203710" y="486753"/>
                    </a:lnTo>
                    <a:lnTo>
                      <a:pt x="2186738" y="526970"/>
                    </a:lnTo>
                    <a:lnTo>
                      <a:pt x="2160414" y="561046"/>
                    </a:lnTo>
                    <a:lnTo>
                      <a:pt x="2126342" y="587373"/>
                    </a:lnTo>
                    <a:lnTo>
                      <a:pt x="2086126" y="604347"/>
                    </a:lnTo>
                    <a:lnTo>
                      <a:pt x="2041372" y="610362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/>
              </a:p>
            </p:txBody>
          </p:sp>
          <p:sp>
            <p:nvSpPr>
              <p:cNvPr id="68" name="object 14"/>
              <p:cNvSpPr txBox="1"/>
              <p:nvPr/>
            </p:nvSpPr>
            <p:spPr bwMode="auto">
              <a:xfrm>
                <a:off x="4446607" y="3949861"/>
                <a:ext cx="2517494" cy="210341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>
                    <a:latin typeface="Tahoma"/>
                    <a:cs typeface="Tahoma"/>
                  </a:rPr>
                  <a:t>ПЕРВИЧНЫЕ ОТДЕЛЕНИЯ</a:t>
                </a:r>
                <a:endParaRPr sz="1250" b="1">
                  <a:latin typeface="Tahoma"/>
                  <a:cs typeface="Tahoma"/>
                </a:endParaRPr>
              </a:p>
            </p:txBody>
          </p:sp>
          <p:sp>
            <p:nvSpPr>
              <p:cNvPr id="70" name="object 14"/>
              <p:cNvSpPr txBox="1"/>
              <p:nvPr/>
            </p:nvSpPr>
            <p:spPr bwMode="auto">
              <a:xfrm>
                <a:off x="4620228" y="5996546"/>
                <a:ext cx="2517494" cy="210341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>
                    <a:latin typeface="Tahoma"/>
                    <a:cs typeface="Tahoma"/>
                  </a:rPr>
                  <a:t>ОТРЯДЫ ПЕРВЫХ</a:t>
                </a:r>
                <a:endParaRPr sz="1250" b="1">
                  <a:latin typeface="Tahoma"/>
                  <a:cs typeface="Tahoma"/>
                </a:endParaRPr>
              </a:p>
            </p:txBody>
          </p:sp>
          <p:sp>
            <p:nvSpPr>
              <p:cNvPr id="76" name="object 19"/>
              <p:cNvSpPr txBox="1"/>
              <p:nvPr/>
            </p:nvSpPr>
            <p:spPr bwMode="auto">
              <a:xfrm>
                <a:off x="7311342" y="1172413"/>
                <a:ext cx="3038354" cy="59596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marR="18085" algn="ctr">
                  <a:spcBef>
                    <a:spcPts val="137"/>
                  </a:spcBef>
                  <a:defRPr/>
                </a:pPr>
                <a:r>
                  <a:rPr lang="ru-RU" sz="1250" b="1" spc="23">
                    <a:latin typeface="Tahoma"/>
                    <a:cs typeface="Tahoma"/>
                  </a:rPr>
                  <a:t>СОВЕТ</a:t>
                </a:r>
                <a:endParaRPr sz="1250" b="1">
                  <a:latin typeface="Tahoma"/>
                  <a:cs typeface="Tahoma"/>
                </a:endParaRPr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 spc="11">
                    <a:latin typeface="Tahoma"/>
                    <a:cs typeface="Tahoma"/>
                  </a:rPr>
                  <a:t>РЕГИОНАЛЬНОГО </a:t>
                </a:r>
                <a:br>
                  <a:rPr lang="ru-RU" sz="1250" b="1" spc="11">
                    <a:latin typeface="Tahoma"/>
                    <a:cs typeface="Tahoma"/>
                  </a:rPr>
                </a:br>
                <a:r>
                  <a:rPr lang="ru-RU" sz="1250" b="1" spc="11">
                    <a:latin typeface="Tahoma"/>
                    <a:cs typeface="Tahoma"/>
                  </a:rPr>
                  <a:t>ОТДЕЛЕНИЯ</a:t>
                </a:r>
                <a:endParaRPr sz="1250" b="1">
                  <a:latin typeface="Tahoma"/>
                  <a:cs typeface="Tahoma"/>
                </a:endParaRPr>
              </a:p>
            </p:txBody>
          </p:sp>
          <p:grpSp>
            <p:nvGrpSpPr>
              <p:cNvPr id="77" name="object 20"/>
              <p:cNvGrpSpPr/>
              <p:nvPr/>
            </p:nvGrpSpPr>
            <p:grpSpPr bwMode="auto">
              <a:xfrm>
                <a:off x="4533418" y="1172413"/>
                <a:ext cx="2343873" cy="954911"/>
                <a:chOff x="7076098" y="3231112"/>
                <a:chExt cx="2222500" cy="821689"/>
              </a:xfrm>
            </p:grpSpPr>
            <p:sp>
              <p:nvSpPr>
                <p:cNvPr id="79" name="object 21"/>
                <p:cNvSpPr/>
                <p:nvPr/>
              </p:nvSpPr>
              <p:spPr bwMode="auto">
                <a:xfrm>
                  <a:off x="7082448" y="3237462"/>
                  <a:ext cx="2209800" cy="610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80" name="object 22"/>
                <p:cNvSpPr/>
                <p:nvPr/>
              </p:nvSpPr>
              <p:spPr bwMode="auto">
                <a:xfrm>
                  <a:off x="8158485" y="3851352"/>
                  <a:ext cx="57150" cy="201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81" name="object 14"/>
              <p:cNvSpPr txBox="1"/>
              <p:nvPr/>
            </p:nvSpPr>
            <p:spPr bwMode="auto">
              <a:xfrm>
                <a:off x="4446607" y="1270821"/>
                <a:ext cx="2517494" cy="59596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marR="18085" algn="ctr">
                  <a:spcBef>
                    <a:spcPts val="137"/>
                  </a:spcBef>
                  <a:defRPr/>
                </a:pPr>
                <a:r>
                  <a:rPr sz="1250" b="1" spc="23">
                    <a:latin typeface="Tahoma"/>
                    <a:cs typeface="Tahoma"/>
                  </a:rPr>
                  <a:t>AППAPAT</a:t>
                </a:r>
                <a:endParaRPr sz="1250">
                  <a:latin typeface="Tahoma"/>
                  <a:cs typeface="Tahoma"/>
                </a:endParaRPr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lang="ru-RU" sz="1250" b="1" spc="34">
                    <a:latin typeface="Tahoma"/>
                    <a:cs typeface="Tahoma"/>
                  </a:rPr>
                  <a:t>РЕГИОНАЛЬНОГО </a:t>
                </a:r>
                <a:endParaRPr/>
              </a:p>
              <a:p>
                <a:pPr algn="ctr">
                  <a:spcBef>
                    <a:spcPts val="23"/>
                  </a:spcBef>
                  <a:defRPr/>
                </a:pPr>
                <a:r>
                  <a:rPr sz="1250" b="1" spc="-11">
                    <a:latin typeface="Tahoma"/>
                    <a:cs typeface="Tahoma"/>
                  </a:rPr>
                  <a:t>O</a:t>
                </a:r>
                <a:r>
                  <a:rPr sz="1250" b="1" spc="5">
                    <a:latin typeface="Tahoma"/>
                    <a:cs typeface="Tahoma"/>
                  </a:rPr>
                  <a:t>TДEЛEHИ</a:t>
                </a:r>
                <a:r>
                  <a:rPr lang="ru-RU" sz="1250" b="1" spc="5">
                    <a:latin typeface="Tahoma"/>
                    <a:cs typeface="Tahoma"/>
                  </a:rPr>
                  <a:t>Я</a:t>
                </a:r>
                <a:endParaRPr sz="1250">
                  <a:latin typeface="Tahoma"/>
                  <a:cs typeface="Tahoma"/>
                </a:endParaRPr>
              </a:p>
            </p:txBody>
          </p:sp>
          <p:sp>
            <p:nvSpPr>
              <p:cNvPr id="82" name="object 22"/>
              <p:cNvSpPr/>
              <p:nvPr/>
            </p:nvSpPr>
            <p:spPr bwMode="auto">
              <a:xfrm rot="16199999">
                <a:off x="7246234" y="2149028"/>
                <a:ext cx="86810" cy="737886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201295" extrusionOk="0">
                    <a:moveTo>
                      <a:pt x="31889" y="0"/>
                    </a:moveTo>
                    <a:lnTo>
                      <a:pt x="25781" y="0"/>
                    </a:lnTo>
                    <a:lnTo>
                      <a:pt x="23304" y="2501"/>
                    </a:lnTo>
                    <a:lnTo>
                      <a:pt x="23304" y="5549"/>
                    </a:lnTo>
                    <a:lnTo>
                      <a:pt x="23304" y="177685"/>
                    </a:lnTo>
                    <a:lnTo>
                      <a:pt x="9144" y="156806"/>
                    </a:lnTo>
                    <a:lnTo>
                      <a:pt x="5702" y="156146"/>
                    </a:lnTo>
                    <a:lnTo>
                      <a:pt x="647" y="159588"/>
                    </a:lnTo>
                    <a:lnTo>
                      <a:pt x="0" y="163017"/>
                    </a:lnTo>
                    <a:lnTo>
                      <a:pt x="24930" y="199542"/>
                    </a:lnTo>
                    <a:lnTo>
                      <a:pt x="27520" y="201041"/>
                    </a:lnTo>
                    <a:lnTo>
                      <a:pt x="29502" y="201180"/>
                    </a:lnTo>
                    <a:lnTo>
                      <a:pt x="32207" y="200037"/>
                    </a:lnTo>
                    <a:lnTo>
                      <a:pt x="33401" y="198767"/>
                    </a:lnTo>
                    <a:lnTo>
                      <a:pt x="56603" y="164592"/>
                    </a:lnTo>
                    <a:lnTo>
                      <a:pt x="56908" y="163512"/>
                    </a:lnTo>
                    <a:lnTo>
                      <a:pt x="56908" y="160680"/>
                    </a:lnTo>
                    <a:lnTo>
                      <a:pt x="56070" y="158940"/>
                    </a:lnTo>
                    <a:lnTo>
                      <a:pt x="51968" y="156146"/>
                    </a:lnTo>
                    <a:lnTo>
                      <a:pt x="48526" y="156806"/>
                    </a:lnTo>
                    <a:lnTo>
                      <a:pt x="34353" y="177685"/>
                    </a:lnTo>
                    <a:lnTo>
                      <a:pt x="34353" y="2501"/>
                    </a:lnTo>
                    <a:lnTo>
                      <a:pt x="31889" y="0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ln w="3175">
                    <a:solidFill>
                      <a:schemeClr val="tx1"/>
                    </a:solidFill>
                    <a:prstDash val="solid"/>
                  </a:ln>
                </a:endParaRPr>
              </a:p>
            </p:txBody>
          </p:sp>
          <p:sp>
            <p:nvSpPr>
              <p:cNvPr id="83" name="object 22"/>
              <p:cNvSpPr/>
              <p:nvPr/>
            </p:nvSpPr>
            <p:spPr bwMode="auto">
              <a:xfrm rot="16199999">
                <a:off x="7246234" y="1194115"/>
                <a:ext cx="86810" cy="737886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201295" extrusionOk="0">
                    <a:moveTo>
                      <a:pt x="31889" y="0"/>
                    </a:moveTo>
                    <a:lnTo>
                      <a:pt x="25781" y="0"/>
                    </a:lnTo>
                    <a:lnTo>
                      <a:pt x="23304" y="2501"/>
                    </a:lnTo>
                    <a:lnTo>
                      <a:pt x="23304" y="5549"/>
                    </a:lnTo>
                    <a:lnTo>
                      <a:pt x="23304" y="177685"/>
                    </a:lnTo>
                    <a:lnTo>
                      <a:pt x="9144" y="156806"/>
                    </a:lnTo>
                    <a:lnTo>
                      <a:pt x="5702" y="156146"/>
                    </a:lnTo>
                    <a:lnTo>
                      <a:pt x="647" y="159588"/>
                    </a:lnTo>
                    <a:lnTo>
                      <a:pt x="0" y="163017"/>
                    </a:lnTo>
                    <a:lnTo>
                      <a:pt x="24930" y="199542"/>
                    </a:lnTo>
                    <a:lnTo>
                      <a:pt x="27520" y="201041"/>
                    </a:lnTo>
                    <a:lnTo>
                      <a:pt x="29502" y="201180"/>
                    </a:lnTo>
                    <a:lnTo>
                      <a:pt x="32207" y="200037"/>
                    </a:lnTo>
                    <a:lnTo>
                      <a:pt x="33401" y="198767"/>
                    </a:lnTo>
                    <a:lnTo>
                      <a:pt x="56603" y="164592"/>
                    </a:lnTo>
                    <a:lnTo>
                      <a:pt x="56908" y="163512"/>
                    </a:lnTo>
                    <a:lnTo>
                      <a:pt x="56908" y="160680"/>
                    </a:lnTo>
                    <a:lnTo>
                      <a:pt x="56070" y="158940"/>
                    </a:lnTo>
                    <a:lnTo>
                      <a:pt x="51968" y="156146"/>
                    </a:lnTo>
                    <a:lnTo>
                      <a:pt x="48526" y="156806"/>
                    </a:lnTo>
                    <a:lnTo>
                      <a:pt x="34353" y="177685"/>
                    </a:lnTo>
                    <a:lnTo>
                      <a:pt x="34353" y="2501"/>
                    </a:lnTo>
                    <a:lnTo>
                      <a:pt x="31889" y="0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ln w="3175">
                    <a:solidFill>
                      <a:schemeClr val="tx1"/>
                    </a:solidFill>
                    <a:prstDash val="solid"/>
                  </a:ln>
                </a:endParaRPr>
              </a:p>
            </p:txBody>
          </p:sp>
          <p:sp>
            <p:nvSpPr>
              <p:cNvPr id="84" name="object 22"/>
              <p:cNvSpPr/>
              <p:nvPr/>
            </p:nvSpPr>
            <p:spPr bwMode="auto">
              <a:xfrm rot="16199999" flipV="1">
                <a:off x="4095894" y="1168939"/>
                <a:ext cx="86809" cy="788237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201295" extrusionOk="0">
                    <a:moveTo>
                      <a:pt x="31889" y="0"/>
                    </a:moveTo>
                    <a:lnTo>
                      <a:pt x="25781" y="0"/>
                    </a:lnTo>
                    <a:lnTo>
                      <a:pt x="23304" y="2501"/>
                    </a:lnTo>
                    <a:lnTo>
                      <a:pt x="23304" y="5549"/>
                    </a:lnTo>
                    <a:lnTo>
                      <a:pt x="23304" y="177685"/>
                    </a:lnTo>
                    <a:lnTo>
                      <a:pt x="9144" y="156806"/>
                    </a:lnTo>
                    <a:lnTo>
                      <a:pt x="5702" y="156146"/>
                    </a:lnTo>
                    <a:lnTo>
                      <a:pt x="647" y="159588"/>
                    </a:lnTo>
                    <a:lnTo>
                      <a:pt x="0" y="163017"/>
                    </a:lnTo>
                    <a:lnTo>
                      <a:pt x="24930" y="199542"/>
                    </a:lnTo>
                    <a:lnTo>
                      <a:pt x="27520" y="201041"/>
                    </a:lnTo>
                    <a:lnTo>
                      <a:pt x="29502" y="201180"/>
                    </a:lnTo>
                    <a:lnTo>
                      <a:pt x="32207" y="200037"/>
                    </a:lnTo>
                    <a:lnTo>
                      <a:pt x="33401" y="198767"/>
                    </a:lnTo>
                    <a:lnTo>
                      <a:pt x="56603" y="164592"/>
                    </a:lnTo>
                    <a:lnTo>
                      <a:pt x="56908" y="163512"/>
                    </a:lnTo>
                    <a:lnTo>
                      <a:pt x="56908" y="160680"/>
                    </a:lnTo>
                    <a:lnTo>
                      <a:pt x="56070" y="158940"/>
                    </a:lnTo>
                    <a:lnTo>
                      <a:pt x="51968" y="156146"/>
                    </a:lnTo>
                    <a:lnTo>
                      <a:pt x="48526" y="156806"/>
                    </a:lnTo>
                    <a:lnTo>
                      <a:pt x="34353" y="177685"/>
                    </a:lnTo>
                    <a:lnTo>
                      <a:pt x="34353" y="2501"/>
                    </a:lnTo>
                    <a:lnTo>
                      <a:pt x="31889" y="0"/>
                    </a:lnTo>
                    <a:close/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ln w="3175">
                    <a:solidFill>
                      <a:schemeClr val="tx1"/>
                    </a:solidFill>
                    <a:prstDash val="solid"/>
                  </a:ln>
                </a:endParaRPr>
              </a:p>
            </p:txBody>
          </p:sp>
          <p:pic>
            <p:nvPicPr>
              <p:cNvPr id="85" name="object 12"/>
              <p:cNvPicPr/>
              <p:nvPr/>
            </p:nvPicPr>
            <p:blipFill>
              <a:blip r:embed="rId3" cstate="print"/>
              <a:stretch/>
            </p:blipFill>
            <p:spPr bwMode="auto">
              <a:xfrm>
                <a:off x="1183559" y="1230423"/>
                <a:ext cx="2531861" cy="1792852"/>
              </a:xfrm>
              <a:prstGeom prst="rect">
                <a:avLst/>
              </a:prstGeom>
            </p:spPr>
          </p:pic>
          <p:sp>
            <p:nvSpPr>
              <p:cNvPr id="86" name="object 14"/>
              <p:cNvSpPr txBox="1"/>
              <p:nvPr/>
            </p:nvSpPr>
            <p:spPr bwMode="auto">
              <a:xfrm>
                <a:off x="1468524" y="2627433"/>
                <a:ext cx="2083443" cy="2015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0" tIns="17362" rIns="0" bIns="0" rtlCol="0">
                <a:spAutoFit/>
              </a:bodyPr>
              <a:lstStyle/>
              <a:p>
                <a:pPr algn="ctr">
                  <a:spcBef>
                    <a:spcPts val="23"/>
                  </a:spcBef>
                  <a:defRPr/>
                </a:pPr>
                <a:r>
                  <a:rPr lang="ru-RU" sz="1200" b="1" dirty="0">
                    <a:latin typeface="Tahoma"/>
                    <a:cs typeface="Tahoma"/>
                  </a:rPr>
                  <a:t>участников-обучающихся</a:t>
                </a:r>
                <a:endParaRPr sz="1200" b="1" dirty="0">
                  <a:latin typeface="Tahoma"/>
                  <a:cs typeface="Tahoma"/>
                </a:endParaRPr>
              </a:p>
            </p:txBody>
          </p:sp>
          <p:grpSp>
            <p:nvGrpSpPr>
              <p:cNvPr id="88" name="object 20"/>
              <p:cNvGrpSpPr/>
              <p:nvPr/>
            </p:nvGrpSpPr>
            <p:grpSpPr bwMode="auto">
              <a:xfrm>
                <a:off x="4095772" y="393770"/>
                <a:ext cx="3366249" cy="794689"/>
                <a:chOff x="7187712" y="2836673"/>
                <a:chExt cx="2209800" cy="1215976"/>
              </a:xfrm>
            </p:grpSpPr>
            <p:sp>
              <p:nvSpPr>
                <p:cNvPr id="89" name="object 21"/>
                <p:cNvSpPr/>
                <p:nvPr/>
              </p:nvSpPr>
              <p:spPr bwMode="auto">
                <a:xfrm>
                  <a:off x="7187712" y="2836673"/>
                  <a:ext cx="2209800" cy="610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800" h="610870" extrusionOk="0">
                      <a:moveTo>
                        <a:pt x="2041372" y="610362"/>
                      </a:moveTo>
                      <a:lnTo>
                        <a:pt x="168363" y="610362"/>
                      </a:lnTo>
                      <a:lnTo>
                        <a:pt x="123604" y="604347"/>
                      </a:lnTo>
                      <a:lnTo>
                        <a:pt x="83385" y="587373"/>
                      </a:lnTo>
                      <a:lnTo>
                        <a:pt x="49310" y="561046"/>
                      </a:lnTo>
                      <a:lnTo>
                        <a:pt x="22985" y="526970"/>
                      </a:lnTo>
                      <a:lnTo>
                        <a:pt x="6013" y="486753"/>
                      </a:lnTo>
                      <a:lnTo>
                        <a:pt x="0" y="441998"/>
                      </a:lnTo>
                      <a:lnTo>
                        <a:pt x="0" y="168363"/>
                      </a:lnTo>
                      <a:lnTo>
                        <a:pt x="6013" y="123608"/>
                      </a:lnTo>
                      <a:lnTo>
                        <a:pt x="22985" y="83391"/>
                      </a:lnTo>
                      <a:lnTo>
                        <a:pt x="49310" y="49315"/>
                      </a:lnTo>
                      <a:lnTo>
                        <a:pt x="83385" y="22988"/>
                      </a:lnTo>
                      <a:lnTo>
                        <a:pt x="123604" y="6014"/>
                      </a:lnTo>
                      <a:lnTo>
                        <a:pt x="168363" y="0"/>
                      </a:lnTo>
                      <a:lnTo>
                        <a:pt x="2041372" y="0"/>
                      </a:lnTo>
                      <a:lnTo>
                        <a:pt x="2086126" y="6014"/>
                      </a:lnTo>
                      <a:lnTo>
                        <a:pt x="2126342" y="22988"/>
                      </a:lnTo>
                      <a:lnTo>
                        <a:pt x="2160414" y="49315"/>
                      </a:lnTo>
                      <a:lnTo>
                        <a:pt x="2186738" y="83391"/>
                      </a:lnTo>
                      <a:lnTo>
                        <a:pt x="2203710" y="123608"/>
                      </a:lnTo>
                      <a:lnTo>
                        <a:pt x="2209723" y="168363"/>
                      </a:lnTo>
                      <a:lnTo>
                        <a:pt x="2209723" y="441998"/>
                      </a:lnTo>
                      <a:lnTo>
                        <a:pt x="2203710" y="486753"/>
                      </a:lnTo>
                      <a:lnTo>
                        <a:pt x="2186738" y="526970"/>
                      </a:lnTo>
                      <a:lnTo>
                        <a:pt x="2160414" y="561046"/>
                      </a:lnTo>
                      <a:lnTo>
                        <a:pt x="2126342" y="587373"/>
                      </a:lnTo>
                      <a:lnTo>
                        <a:pt x="2086126" y="604347"/>
                      </a:lnTo>
                      <a:lnTo>
                        <a:pt x="2041372" y="610362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/>
                </a:p>
              </p:txBody>
            </p:sp>
            <p:sp>
              <p:nvSpPr>
                <p:cNvPr id="90" name="object 22"/>
                <p:cNvSpPr/>
                <p:nvPr/>
              </p:nvSpPr>
              <p:spPr bwMode="auto">
                <a:xfrm>
                  <a:off x="8158485" y="3483500"/>
                  <a:ext cx="65868" cy="5691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50" h="201295" extrusionOk="0">
                      <a:moveTo>
                        <a:pt x="31889" y="0"/>
                      </a:moveTo>
                      <a:lnTo>
                        <a:pt x="25781" y="0"/>
                      </a:lnTo>
                      <a:lnTo>
                        <a:pt x="23304" y="2501"/>
                      </a:lnTo>
                      <a:lnTo>
                        <a:pt x="23304" y="5549"/>
                      </a:lnTo>
                      <a:lnTo>
                        <a:pt x="23304" y="177685"/>
                      </a:lnTo>
                      <a:lnTo>
                        <a:pt x="9144" y="156806"/>
                      </a:lnTo>
                      <a:lnTo>
                        <a:pt x="5702" y="156146"/>
                      </a:lnTo>
                      <a:lnTo>
                        <a:pt x="647" y="159588"/>
                      </a:lnTo>
                      <a:lnTo>
                        <a:pt x="0" y="163017"/>
                      </a:lnTo>
                      <a:lnTo>
                        <a:pt x="24930" y="199542"/>
                      </a:lnTo>
                      <a:lnTo>
                        <a:pt x="27520" y="201041"/>
                      </a:lnTo>
                      <a:lnTo>
                        <a:pt x="29502" y="201180"/>
                      </a:lnTo>
                      <a:lnTo>
                        <a:pt x="32207" y="200037"/>
                      </a:lnTo>
                      <a:lnTo>
                        <a:pt x="33401" y="198767"/>
                      </a:lnTo>
                      <a:lnTo>
                        <a:pt x="56603" y="164592"/>
                      </a:lnTo>
                      <a:lnTo>
                        <a:pt x="56908" y="163512"/>
                      </a:lnTo>
                      <a:lnTo>
                        <a:pt x="56908" y="160680"/>
                      </a:lnTo>
                      <a:lnTo>
                        <a:pt x="56070" y="158940"/>
                      </a:lnTo>
                      <a:lnTo>
                        <a:pt x="51968" y="156146"/>
                      </a:lnTo>
                      <a:lnTo>
                        <a:pt x="48526" y="156806"/>
                      </a:lnTo>
                      <a:lnTo>
                        <a:pt x="34353" y="177685"/>
                      </a:lnTo>
                      <a:lnTo>
                        <a:pt x="34353" y="2501"/>
                      </a:lnTo>
                      <a:lnTo>
                        <a:pt x="31889" y="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</p:spPr>
              <p:txBody>
                <a:bodyPr wrap="square" lIns="0" tIns="0" rIns="0" bIns="0" rtlCol="0"/>
                <a:lstStyle/>
                <a:p>
                  <a:pPr>
                    <a:defRPr/>
                  </a:pPr>
                  <a:endParaRPr>
                    <a:ln w="28575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91" name="object 14"/>
              <p:cNvSpPr txBox="1"/>
              <p:nvPr/>
            </p:nvSpPr>
            <p:spPr bwMode="auto">
              <a:xfrm>
                <a:off x="4469530" y="386307"/>
                <a:ext cx="2517494" cy="403150"/>
              </a:xfrm>
              <a:prstGeom prst="rect">
                <a:avLst/>
              </a:prstGeom>
              <a:grpFill/>
            </p:spPr>
            <p:txBody>
              <a:bodyPr vert="horz" wrap="square" lIns="0" tIns="17362" rIns="0" bIns="0" rtlCol="0">
                <a:spAutoFit/>
              </a:bodyPr>
              <a:lstStyle/>
              <a:p>
                <a:pPr marR="18085" algn="ctr">
                  <a:spcBef>
                    <a:spcPts val="137"/>
                  </a:spcBef>
                  <a:defRPr/>
                </a:pPr>
                <a:r>
                  <a:rPr lang="ru-RU" sz="1250" b="1" spc="23">
                    <a:latin typeface="Tahoma"/>
                    <a:cs typeface="Tahoma"/>
                  </a:rPr>
                  <a:t>КООРДИНАЦИОННЫЙ СОВЕТ ПРИ ГУБЕРНАТОРЕ</a:t>
                </a:r>
                <a:endParaRPr sz="1250">
                  <a:latin typeface="Tahoma"/>
                  <a:cs typeface="Tahoma"/>
                </a:endParaRPr>
              </a:p>
            </p:txBody>
          </p:sp>
        </p:grpSp>
      </p:grpSp>
      <p:sp>
        <p:nvSpPr>
          <p:cNvPr id="66" name="object 14"/>
          <p:cNvSpPr txBox="1"/>
          <p:nvPr/>
        </p:nvSpPr>
        <p:spPr bwMode="auto">
          <a:xfrm>
            <a:off x="634112" y="1856199"/>
            <a:ext cx="2083443" cy="201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0" tIns="17362" rIns="0" bIns="0" rtlCol="0">
            <a:spAutoFit/>
          </a:bodyPr>
          <a:lstStyle/>
          <a:p>
            <a:pPr algn="ctr">
              <a:spcBef>
                <a:spcPts val="23"/>
              </a:spcBef>
              <a:defRPr/>
            </a:pPr>
            <a:r>
              <a:rPr lang="ru-RU" sz="1200" b="1">
                <a:latin typeface="Tahoma"/>
                <a:cs typeface="Tahoma"/>
              </a:rPr>
              <a:t>участников-обучающихся</a:t>
            </a:r>
            <a:endParaRPr sz="1200" b="1">
              <a:latin typeface="Tahoma"/>
              <a:cs typeface="Tahoma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 bwMode="auto">
          <a:xfrm>
            <a:off x="11769032" y="6381749"/>
            <a:ext cx="394393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2"/>
                </a:solidFill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655959" y="34836"/>
            <a:ext cx="1444659" cy="792701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 bwMode="auto">
          <a:xfrm>
            <a:off x="11769032" y="6381749"/>
            <a:ext cx="394393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2"/>
                </a:solidFill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b="19238"/>
          <a:stretch/>
        </p:blipFill>
        <p:spPr bwMode="auto">
          <a:xfrm>
            <a:off x="0" y="474731"/>
            <a:ext cx="12192000" cy="55386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655959" y="78381"/>
            <a:ext cx="1444659" cy="792701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 bwMode="auto">
          <a:xfrm>
            <a:off x="11769032" y="6381749"/>
            <a:ext cx="394393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2"/>
                </a:solidFill>
              </a:rPr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655959" y="34836"/>
            <a:ext cx="1444659" cy="7927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304800" y="261257"/>
            <a:ext cx="5782491" cy="5662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209004" y="2804164"/>
            <a:ext cx="2002971" cy="391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Всероссийский проект «Первые в профессии»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307771" y="2812869"/>
            <a:ext cx="1811383" cy="2786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310742" y="2812868"/>
            <a:ext cx="7463247" cy="4528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73902" y="5129767"/>
            <a:ext cx="11800114" cy="3570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194559" y="2704235"/>
            <a:ext cx="2002971" cy="5809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Всероссийский проект «В гостях у ученого»</a:t>
            </a:r>
            <a:endParaRPr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023566" y="900601"/>
            <a:ext cx="1968137" cy="18728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/>
          <a:srcRect r="30789"/>
          <a:stretch/>
        </p:blipFill>
        <p:spPr bwMode="auto">
          <a:xfrm>
            <a:off x="10023566" y="987687"/>
            <a:ext cx="1810830" cy="1743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 bwMode="auto">
          <a:xfrm>
            <a:off x="9831425" y="2812867"/>
            <a:ext cx="2002971" cy="435779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Конференция регионального отделения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4197530" y="900601"/>
            <a:ext cx="1889759" cy="2148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4145276" y="2818380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Премия регионального отделения </a:t>
            </a:r>
            <a:endParaRPr/>
          </a:p>
          <a:p>
            <a:pPr algn="ctr">
              <a:defRPr/>
            </a:pPr>
            <a:r>
              <a:rPr lang="ru-RU" sz="1200" b="1"/>
              <a:t>«Будущее за нами»</a:t>
            </a:r>
            <a:endParaRPr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/>
          <a:srcRect t="9757" b="10608"/>
          <a:stretch/>
        </p:blipFill>
        <p:spPr bwMode="auto">
          <a:xfrm>
            <a:off x="10306042" y="3336974"/>
            <a:ext cx="1528353" cy="1825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" name="Прямоугольник 23"/>
          <p:cNvSpPr/>
          <p:nvPr/>
        </p:nvSpPr>
        <p:spPr bwMode="auto">
          <a:xfrm>
            <a:off x="8042365" y="740229"/>
            <a:ext cx="1789060" cy="21553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/>
          <a:srcRect l="24838" t="4448" r="9439" b="486"/>
          <a:stretch/>
        </p:blipFill>
        <p:spPr bwMode="auto">
          <a:xfrm>
            <a:off x="8125651" y="996068"/>
            <a:ext cx="1784704" cy="17213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5" name="Прямоугольник 24"/>
          <p:cNvSpPr/>
          <p:nvPr/>
        </p:nvSpPr>
        <p:spPr bwMode="auto">
          <a:xfrm>
            <a:off x="91715" y="5138058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Лига добровольческих отрядов «ДоброСад»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115562" y="2809507"/>
            <a:ext cx="2002971" cy="391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Онлайн-смены</a:t>
            </a:r>
          </a:p>
          <a:p>
            <a:pPr algn="ctr">
              <a:defRPr/>
            </a:pPr>
            <a:r>
              <a:rPr lang="ru-RU" sz="1200" b="1"/>
              <a:t>«Каникулы с Первыми»</a:t>
            </a:r>
            <a:endParaRPr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391885" y="896091"/>
            <a:ext cx="1802674" cy="17989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/>
          <a:srcRect l="41559" r="8831"/>
          <a:stretch/>
        </p:blipFill>
        <p:spPr bwMode="auto">
          <a:xfrm>
            <a:off x="286966" y="996068"/>
            <a:ext cx="1899296" cy="1725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0" name="Прямоугольник 29"/>
          <p:cNvSpPr/>
          <p:nvPr/>
        </p:nvSpPr>
        <p:spPr bwMode="auto">
          <a:xfrm>
            <a:off x="286966" y="3371810"/>
            <a:ext cx="1733423" cy="17534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1767840" y="3367277"/>
            <a:ext cx="1733423" cy="17534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3497457" y="3367277"/>
            <a:ext cx="1733423" cy="17534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8" cstate="print"/>
          <a:srcRect l="4436" r="36769"/>
          <a:stretch/>
        </p:blipFill>
        <p:spPr bwMode="auto">
          <a:xfrm>
            <a:off x="2272519" y="3327864"/>
            <a:ext cx="1567544" cy="1777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/>
          <a:srcRect l="18713" r="14966"/>
          <a:stretch/>
        </p:blipFill>
        <p:spPr bwMode="auto">
          <a:xfrm>
            <a:off x="226005" y="3322420"/>
            <a:ext cx="1820509" cy="1783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5" name="Прямоугольник 34"/>
          <p:cNvSpPr/>
          <p:nvPr/>
        </p:nvSpPr>
        <p:spPr bwMode="auto">
          <a:xfrm>
            <a:off x="5190306" y="3313011"/>
            <a:ext cx="1733423" cy="1818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0" cstate="print"/>
          <a:srcRect l="4512" r="5635"/>
          <a:stretch/>
        </p:blipFill>
        <p:spPr bwMode="auto">
          <a:xfrm>
            <a:off x="4137621" y="3322420"/>
            <a:ext cx="1915885" cy="1812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6" name="Прямоугольник 35"/>
          <p:cNvSpPr/>
          <p:nvPr/>
        </p:nvSpPr>
        <p:spPr bwMode="auto">
          <a:xfrm>
            <a:off x="4084321" y="5177471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«День дублера «Что делают Первые?»</a:t>
            </a:r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8385110" y="3334806"/>
            <a:ext cx="1733423" cy="1818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6881462" y="3328748"/>
            <a:ext cx="1733423" cy="1818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11" cstate="print"/>
          <a:srcRect l="8787" r="6304"/>
          <a:stretch/>
        </p:blipFill>
        <p:spPr bwMode="auto">
          <a:xfrm>
            <a:off x="6302556" y="3334806"/>
            <a:ext cx="1506583" cy="17743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3" name="Прямоугольник 42"/>
          <p:cNvSpPr/>
          <p:nvPr/>
        </p:nvSpPr>
        <p:spPr bwMode="auto">
          <a:xfrm>
            <a:off x="2328990" y="958633"/>
            <a:ext cx="1733423" cy="1818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print"/>
          <a:srcRect t="15423"/>
          <a:stretch/>
        </p:blipFill>
        <p:spPr bwMode="auto">
          <a:xfrm>
            <a:off x="2427452" y="969289"/>
            <a:ext cx="1562037" cy="17614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/>
          <a:srcRect l="36754" t="14283" r="13635"/>
          <a:stretch/>
        </p:blipFill>
        <p:spPr bwMode="auto">
          <a:xfrm>
            <a:off x="8231051" y="3332443"/>
            <a:ext cx="1591667" cy="1833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4" name="Прямоугольник 43"/>
          <p:cNvSpPr/>
          <p:nvPr/>
        </p:nvSpPr>
        <p:spPr bwMode="auto">
          <a:xfrm>
            <a:off x="6095998" y="2841024"/>
            <a:ext cx="2164080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Муниципальные форумы</a:t>
            </a:r>
          </a:p>
          <a:p>
            <a:pPr algn="ctr">
              <a:defRPr/>
            </a:pPr>
            <a:r>
              <a:rPr lang="ru-RU" sz="1200" b="1"/>
              <a:t>«Будущее за нами! </a:t>
            </a:r>
          </a:p>
          <a:p>
            <a:pPr algn="ctr">
              <a:defRPr/>
            </a:pPr>
            <a:r>
              <a:rPr lang="ru-RU" sz="1200" b="1"/>
              <a:t>Тебе решать!»</a:t>
            </a:r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6113416" y="765395"/>
            <a:ext cx="1862526" cy="19947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/>
          <a:srcRect l="982" r="27503"/>
          <a:stretch/>
        </p:blipFill>
        <p:spPr bwMode="auto">
          <a:xfrm>
            <a:off x="6145249" y="949474"/>
            <a:ext cx="1884331" cy="1745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15" cstate="print"/>
          <a:srcRect l="13497" r="28667"/>
          <a:stretch/>
        </p:blipFill>
        <p:spPr bwMode="auto">
          <a:xfrm>
            <a:off x="4327611" y="958634"/>
            <a:ext cx="1558949" cy="1799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7" name="Прямоугольник 46"/>
          <p:cNvSpPr/>
          <p:nvPr/>
        </p:nvSpPr>
        <p:spPr bwMode="auto">
          <a:xfrm>
            <a:off x="226005" y="5540288"/>
            <a:ext cx="11608391" cy="10956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6122680" y="5185729"/>
            <a:ext cx="2002971" cy="44500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Клубы Первых по направлениям деятельности</a:t>
            </a: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072645" y="5177471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«Первые вместе» мероприятия к памятным датам</a:t>
            </a: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10088606" y="5185730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Марафон первичных отделений</a:t>
            </a:r>
            <a:endParaRPr/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8085635" y="5174528"/>
            <a:ext cx="2002971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/>
              <a:t>Походы, приуроченные к гос. праздникам</a:t>
            </a:r>
          </a:p>
        </p:txBody>
      </p:sp>
      <p:sp>
        <p:nvSpPr>
          <p:cNvPr id="51" name="Прямоугольник 50"/>
          <p:cNvSpPr/>
          <p:nvPr/>
        </p:nvSpPr>
        <p:spPr bwMode="auto">
          <a:xfrm>
            <a:off x="239759" y="6006157"/>
            <a:ext cx="7569380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  <a:defRPr/>
            </a:pPr>
            <a:r>
              <a:rPr lang="ru-RU" sz="1600" b="1"/>
              <a:t>План мероприятий Движения Первых на сентябрь-декабрь 2024 года</a:t>
            </a:r>
          </a:p>
        </p:txBody>
      </p:sp>
      <p:sp>
        <p:nvSpPr>
          <p:cNvPr id="54" name="Дуга 53"/>
          <p:cNvSpPr/>
          <p:nvPr/>
        </p:nvSpPr>
        <p:spPr bwMode="auto">
          <a:xfrm rot="19071432">
            <a:off x="7403335" y="5770180"/>
            <a:ext cx="3326674" cy="3397938"/>
          </a:xfrm>
          <a:prstGeom prst="arc">
            <a:avLst>
              <a:gd name="adj1" fmla="val 16200000"/>
              <a:gd name="adj2" fmla="val 1948073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6" name="Прямая со стрелкой 55"/>
          <p:cNvCxnSpPr>
            <a:cxnSpLocks/>
          </p:cNvCxnSpPr>
          <p:nvPr/>
        </p:nvCxnSpPr>
        <p:spPr bwMode="auto">
          <a:xfrm>
            <a:off x="9372604" y="5824448"/>
            <a:ext cx="9378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7" name="Рисунок 56"/>
          <p:cNvPicPr>
            <a:picLocks noChangeAspect="1"/>
          </p:cNvPicPr>
          <p:nvPr/>
        </p:nvPicPr>
        <p:blipFill>
          <a:blip r:embed="rId16" cstate="print"/>
          <a:stretch/>
        </p:blipFill>
        <p:spPr bwMode="auto">
          <a:xfrm>
            <a:off x="9610587" y="5540288"/>
            <a:ext cx="1206626" cy="1206626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 bwMode="auto">
          <a:xfrm>
            <a:off x="290926" y="348343"/>
            <a:ext cx="8323959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800" b="1"/>
              <a:t>ФЛАГМАНСКИЕ РЕГИОНАЛЬНЫЕ ПРОЕКТЫ</a:t>
            </a:r>
          </a:p>
        </p:txBody>
      </p:sp>
      <p:sp>
        <p:nvSpPr>
          <p:cNvPr id="63" name="Скругленный прямоугольник 62"/>
          <p:cNvSpPr/>
          <p:nvPr/>
        </p:nvSpPr>
        <p:spPr bwMode="auto">
          <a:xfrm>
            <a:off x="11769032" y="6381749"/>
            <a:ext cx="394393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2"/>
                </a:solidFill>
              </a:rPr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10801350" y="34836"/>
            <a:ext cx="1299268" cy="71292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581025" y="3648074"/>
            <a:ext cx="5200650" cy="2286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496050" y="3848100"/>
            <a:ext cx="4943475" cy="2085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636185" y="827537"/>
            <a:ext cx="5172131" cy="3446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 bwMode="auto">
          <a:xfrm flipH="1">
            <a:off x="426719" y="4419600"/>
            <a:ext cx="565186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ru-RU" sz="1600"/>
              <a:t>Еженедельная </a:t>
            </a:r>
            <a:r>
              <a:rPr lang="ru-RU" sz="1600" b="1"/>
              <a:t>Афиша мероприятий </a:t>
            </a:r>
            <a:r>
              <a:rPr lang="ru-RU" sz="1600"/>
              <a:t>для советников с ключевыми событиями Движения за неделю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 sz="1600" b="1"/>
              <a:t>Окружные совещания </a:t>
            </a:r>
            <a:r>
              <a:rPr lang="ru-RU" sz="1600"/>
              <a:t>в онлайн-формате для региональных команд Навигаторов детства и Движения Первых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 sz="1600" b="1"/>
              <a:t>Обеспечение советников по воспитанию </a:t>
            </a:r>
            <a:r>
              <a:rPr lang="ru-RU" sz="1600"/>
              <a:t>брендированной продукцией - 170 комплектов </a:t>
            </a:r>
            <a:br>
              <a:rPr lang="ru-RU" sz="1600"/>
            </a:br>
            <a:r>
              <a:rPr lang="ru-RU" sz="1600"/>
              <a:t>в 2024 г.</a:t>
            </a:r>
          </a:p>
        </p:txBody>
      </p:sp>
      <p:sp>
        <p:nvSpPr>
          <p:cNvPr id="9" name="TextBox 8"/>
          <p:cNvSpPr txBox="1"/>
          <p:nvPr/>
        </p:nvSpPr>
        <p:spPr bwMode="auto">
          <a:xfrm flipH="1">
            <a:off x="6362700" y="4483827"/>
            <a:ext cx="5269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ru-RU" sz="1600" b="1"/>
              <a:t>Блок Движения Первых </a:t>
            </a:r>
            <a:r>
              <a:rPr lang="ru-RU" sz="1600"/>
              <a:t>в треках программы «Орлята России»</a:t>
            </a:r>
            <a:endParaRPr/>
          </a:p>
          <a:p>
            <a:pPr>
              <a:defRPr/>
            </a:pPr>
            <a:endParaRPr lang="ru-RU" sz="1600"/>
          </a:p>
          <a:p>
            <a:pPr marL="285750" indent="-285750">
              <a:buFont typeface="Arial"/>
              <a:buChar char="•"/>
              <a:defRPr/>
            </a:pPr>
            <a:r>
              <a:rPr lang="ru-RU" sz="1600" b="1"/>
              <a:t>Обеспечение участников </a:t>
            </a:r>
            <a:r>
              <a:rPr lang="ru-RU" sz="1600"/>
              <a:t>программы сувенирной брендированной продукцией – 28 100 комплектов в 2024 г.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/>
          <a:stretch/>
        </p:blipFill>
        <p:spPr bwMode="auto">
          <a:xfrm>
            <a:off x="6385545" y="827537"/>
            <a:ext cx="5229225" cy="3486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1614770" y="6381749"/>
            <a:ext cx="548655" cy="3905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7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04800" y="287383"/>
            <a:ext cx="10075817" cy="540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35733" y="279909"/>
            <a:ext cx="9496038" cy="39188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b="1"/>
              <a:t>ВЗАИМОДЕЙСТВИЕ С СОВЕТНИКАМИ ДИРЕКТОРОВ ПО ВОСПИТАНИЮ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ервые Цвета">
      <a:dk1>
        <a:sysClr val="windowText" lastClr="000000"/>
      </a:dk1>
      <a:lt1>
        <a:sysClr val="window" lastClr="FFFFFF"/>
      </a:lt1>
      <a:dk2>
        <a:srgbClr val="214FE2"/>
      </a:dk2>
      <a:lt2>
        <a:srgbClr val="FFFFFF"/>
      </a:lt2>
      <a:accent1>
        <a:srgbClr val="214FE2"/>
      </a:accent1>
      <a:accent2>
        <a:srgbClr val="E8EDFF"/>
      </a:accent2>
      <a:accent3>
        <a:srgbClr val="5783FF"/>
      </a:accent3>
      <a:accent4>
        <a:srgbClr val="FFFFFF"/>
      </a:accent4>
      <a:accent5>
        <a:srgbClr val="FFFFFF"/>
      </a:accent5>
      <a:accent6>
        <a:srgbClr val="FFFFFF"/>
      </a:accent6>
      <a:hlink>
        <a:srgbClr val="A6B8F3"/>
      </a:hlink>
      <a:folHlink>
        <a:srgbClr val="FFFFFF"/>
      </a:folHlink>
    </a:clrScheme>
    <a:fontScheme name="Первые шрифты">
      <a:majorFont>
        <a:latin typeface="Pervye Extended Bold"/>
        <a:ea typeface="Arial"/>
        <a:cs typeface="Arial"/>
      </a:majorFont>
      <a:minorFont>
        <a:latin typeface="Inter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597</Words>
  <Application>Microsoft Office PowerPoint</Application>
  <DocSecurity>0</DocSecurity>
  <PresentationFormat>Широкоэкранный</PresentationFormat>
  <Paragraphs>111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Inter</vt:lpstr>
      <vt:lpstr>Inter (Основной текст)</vt:lpstr>
      <vt:lpstr>Inter Italic</vt:lpstr>
      <vt:lpstr>Lucida Sans Unicode</vt:lpstr>
      <vt:lpstr>Pervye Extended Bold</vt:lpstr>
      <vt:lpstr>Tahoma</vt:lpstr>
      <vt:lpstr>Trebuchet MS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Смольников Василий Владимирович</dc:creator>
  <cp:keywords/>
  <dc:description/>
  <cp:lastModifiedBy>Спорт</cp:lastModifiedBy>
  <cp:revision>119</cp:revision>
  <dcterms:created xsi:type="dcterms:W3CDTF">2024-07-12T13:13:03Z</dcterms:created>
  <dcterms:modified xsi:type="dcterms:W3CDTF">2024-08-21T02:42:42Z</dcterms:modified>
  <cp:category/>
  <dc:identifier/>
  <cp:contentStatus/>
  <dc:language/>
  <cp:version/>
</cp:coreProperties>
</file>