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12192000" cy="6858000"/>
  <p:embeddedFontLst>
    <p:embeddedFont>
      <p:font typeface="Calibri Light" pitchFamily="34" charset="0"/>
      <p:regular r:id="rId19"/>
      <p:italic r:id="rId20"/>
    </p:embeddedFont>
    <p:embeddedFont>
      <p:font typeface="Calibri" pitchFamily="34" charset="0"/>
      <p:regular r:id="rId21"/>
      <p:bold r:id="rId22"/>
      <p:italic r:id="rId23"/>
      <p:boldItalic r:id="rId24"/>
    </p:embeddedFont>
    <p:embeddedFont>
      <p:font typeface="Calibri,Bold" charset="0"/>
      <p:bold r:id="rId25"/>
    </p:embeddedFont>
  </p:embeddedFontLst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0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C98651-848C-4C46-ABEF-54E92E253453}" type="datetimeFigureOut">
              <a:rPr lang="ru-RU" smtClean="0"/>
              <a:t>20.08.2024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E1439-A2B7-40A7-A427-40934002B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615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BE1439-A2B7-40A7-A427-40934002B09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712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11" Type="http://schemas.openxmlformats.org/officeDocument/2006/relationships/image" Target="../media/image37.png"/><Relationship Id="rId5" Type="http://schemas.openxmlformats.org/officeDocument/2006/relationships/image" Target="../media/image32.png"/><Relationship Id="rId10" Type="http://schemas.openxmlformats.org/officeDocument/2006/relationships/image" Target="../media/image1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edsoo.ru/mr-obzh/" TargetMode="External"/><Relationship Id="rId3" Type="http://schemas.openxmlformats.org/officeDocument/2006/relationships/image" Target="../media/image39.png"/><Relationship Id="rId7" Type="http://schemas.openxmlformats.org/officeDocument/2006/relationships/hyperlink" Target="https://edsoo.ru/metodicheskie-seminary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edsoo.ru/konstruktor-rabochih-programm/" TargetMode="External"/><Relationship Id="rId11" Type="http://schemas.openxmlformats.org/officeDocument/2006/relationships/image" Target="../media/image41.png"/><Relationship Id="rId5" Type="http://schemas.openxmlformats.org/officeDocument/2006/relationships/hyperlink" Target="https://edsoo.ru/normativnye-dokumenty/" TargetMode="External"/><Relationship Id="rId10" Type="http://schemas.openxmlformats.org/officeDocument/2006/relationships/image" Target="../media/image40.png"/><Relationship Id="rId4" Type="http://schemas.openxmlformats.org/officeDocument/2006/relationships/hyperlink" Target="https://edsoo.ru/" TargetMode="External"/><Relationship Id="rId9" Type="http://schemas.openxmlformats.org/officeDocument/2006/relationships/hyperlink" Target="https://edsoo.ru/goryachaya-liniya-po-voprosamvvedeniya-ob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3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500" y="6112765"/>
            <a:ext cx="12052300" cy="745235"/>
          </a:xfrm>
          <a:prstGeom prst="rect">
            <a:avLst/>
          </a:prstGeom>
          <a:noFill/>
          <a:extLst/>
        </p:spPr>
      </p:pic>
      <p:pic>
        <p:nvPicPr>
          <p:cNvPr id="8" name="Picture 13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500" y="42165"/>
            <a:ext cx="12052300" cy="745235"/>
          </a:xfrm>
          <a:prstGeom prst="rect">
            <a:avLst/>
          </a:prstGeom>
          <a:noFill/>
          <a:extLst/>
        </p:spPr>
      </p:pic>
      <p:sp>
        <p:nvSpPr>
          <p:cNvPr id="105" name="Rectangle 105"/>
          <p:cNvSpPr/>
          <p:nvPr/>
        </p:nvSpPr>
        <p:spPr>
          <a:xfrm>
            <a:off x="2171616" y="1700808"/>
            <a:ext cx="7069243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3200" b="1" i="0" spc="0" baseline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Защищать Родину начинаем в школе.</a:t>
            </a:r>
            <a:endParaRPr lang="ru-RU" sz="3200" b="1" i="0" spc="0" baseline="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Rectangle 107"/>
          <p:cNvSpPr/>
          <p:nvPr/>
        </p:nvSpPr>
        <p:spPr>
          <a:xfrm>
            <a:off x="1254249" y="2530344"/>
            <a:ext cx="8903976" cy="9852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algn="ctr"/>
            <a:r>
              <a:rPr lang="ru-RU" sz="2800" b="1" i="0" spc="-13" baseline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Введение учебного предмета </a:t>
            </a:r>
          </a:p>
          <a:p>
            <a:pPr marL="0" algn="ctr"/>
            <a:r>
              <a:rPr lang="ru-RU" sz="3602" b="1" i="0" spc="-13" baseline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2" b="1" i="0" spc="0" baseline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Основы безопасности</a:t>
            </a:r>
            <a:r>
              <a:rPr lang="ru-RU" sz="3602" b="1" i="0" spc="-19" baseline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2" b="1" i="0" spc="0" baseline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2" b="1" i="0" spc="-14" baseline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2" b="1" i="0" spc="0" baseline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защиты</a:t>
            </a:r>
            <a:r>
              <a:rPr lang="ru-RU" sz="3602" b="1" i="0" spc="-22" baseline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2" b="1" i="0" spc="0" baseline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Родины»</a:t>
            </a:r>
          </a:p>
        </p:txBody>
      </p:sp>
      <p:sp>
        <p:nvSpPr>
          <p:cNvPr id="108" name="Rectangle 108"/>
          <p:cNvSpPr/>
          <p:nvPr/>
        </p:nvSpPr>
        <p:spPr>
          <a:xfrm>
            <a:off x="4700962" y="3573016"/>
            <a:ext cx="2010550" cy="4319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2807" b="1" i="0" spc="0" baseline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7" b="1" i="0" spc="-12" baseline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7" b="1" i="0" spc="0" baseline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7" b="1" i="0" spc="-15" baseline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09</a:t>
            </a:r>
            <a:r>
              <a:rPr lang="ru-RU" sz="2807" b="1" i="0" spc="0" baseline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7" b="1" i="0" spc="-15" baseline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г.</a:t>
            </a:r>
            <a:endParaRPr lang="ru-RU" sz="2807" b="1" i="0" spc="-15" baseline="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" name="Rectangle 109"/>
          <p:cNvSpPr/>
          <p:nvPr/>
        </p:nvSpPr>
        <p:spPr>
          <a:xfrm>
            <a:off x="6533061" y="4612888"/>
            <a:ext cx="5574283" cy="78124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902586" algn="r">
              <a:lnSpc>
                <a:spcPct val="150000"/>
              </a:lnSpc>
            </a:pPr>
            <a:r>
              <a:rPr lang="ru-RU" b="1" i="0" spc="0" baseline="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Масакова</a:t>
            </a:r>
            <a:r>
              <a:rPr lang="ru-RU" b="1" i="0" spc="0" baseline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0" spc="0" baseline="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Зинелгарап</a:t>
            </a:r>
            <a:r>
              <a:rPr lang="ru-RU" b="1" i="0" spc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0" spc="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Оразбаевна</a:t>
            </a:r>
            <a:r>
              <a:rPr lang="ru-RU" b="1" i="0" spc="0" baseline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b="1" i="0" spc="0" baseline="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7535" algn="r">
              <a:lnSpc>
                <a:spcPct val="150000"/>
              </a:lnSpc>
            </a:pPr>
            <a:r>
              <a:rPr lang="ru-RU" b="1" i="0" spc="0" baseline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заместитель</a:t>
            </a:r>
            <a:r>
              <a:rPr lang="ru-RU" b="1" i="0" spc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директора по УВР</a:t>
            </a:r>
            <a:endParaRPr lang="ru-RU" b="1" i="0" spc="0" baseline="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" name="Rectangle 112"/>
          <p:cNvSpPr/>
          <p:nvPr/>
        </p:nvSpPr>
        <p:spPr>
          <a:xfrm>
            <a:off x="4965143" y="6354382"/>
            <a:ext cx="2135200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2000" b="0" i="0" spc="0" baseline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ru-RU" sz="2000" b="0" i="0" spc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августа </a:t>
            </a:r>
            <a:r>
              <a:rPr lang="ru-RU" sz="2000" b="0" i="0" spc="0" baseline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2000" b="0" i="0" spc="0" baseline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000" b="0" i="0" spc="0" baseline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05"/>
          <p:cNvSpPr/>
          <p:nvPr/>
        </p:nvSpPr>
        <p:spPr>
          <a:xfrm>
            <a:off x="3503712" y="256120"/>
            <a:ext cx="4302460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2400" b="1" i="0" spc="0" baseline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МБОУ</a:t>
            </a:r>
            <a:r>
              <a:rPr lang="ru-RU" sz="2400" b="1" i="0" spc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«Михайловская СОШ»</a:t>
            </a:r>
            <a:endParaRPr lang="ru-RU" sz="2400" b="1" i="0" spc="0" baseline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Freeform 297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98" name="Picture 23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8392" y="51817"/>
            <a:ext cx="12012168" cy="719327"/>
          </a:xfrm>
          <a:prstGeom prst="rect">
            <a:avLst/>
          </a:prstGeom>
          <a:noFill/>
          <a:extLst/>
        </p:spPr>
      </p:pic>
      <p:sp>
        <p:nvSpPr>
          <p:cNvPr id="299" name="Freeform 299"/>
          <p:cNvSpPr/>
          <p:nvPr/>
        </p:nvSpPr>
        <p:spPr>
          <a:xfrm>
            <a:off x="85059" y="847294"/>
            <a:ext cx="7464044" cy="489381"/>
          </a:xfrm>
          <a:custGeom>
            <a:avLst/>
            <a:gdLst/>
            <a:ahLst/>
            <a:cxnLst/>
            <a:rect l="0" t="0" r="0" b="0"/>
            <a:pathLst>
              <a:path w="7464044" h="489381">
                <a:moveTo>
                  <a:pt x="0" y="489381"/>
                </a:moveTo>
                <a:lnTo>
                  <a:pt x="7464044" y="489381"/>
                </a:lnTo>
                <a:lnTo>
                  <a:pt x="7464044" y="0"/>
                </a:lnTo>
                <a:lnTo>
                  <a:pt x="0" y="0"/>
                </a:lnTo>
                <a:lnTo>
                  <a:pt x="0" y="489381"/>
                </a:lnTo>
                <a:close/>
              </a:path>
            </a:pathLst>
          </a:custGeom>
          <a:solidFill>
            <a:srgbClr val="1F4E7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0" name="Freeform 300"/>
          <p:cNvSpPr/>
          <p:nvPr/>
        </p:nvSpPr>
        <p:spPr>
          <a:xfrm>
            <a:off x="7549133" y="847294"/>
            <a:ext cx="2243455" cy="489381"/>
          </a:xfrm>
          <a:custGeom>
            <a:avLst/>
            <a:gdLst/>
            <a:ahLst/>
            <a:cxnLst/>
            <a:rect l="0" t="0" r="0" b="0"/>
            <a:pathLst>
              <a:path w="2243455" h="489381">
                <a:moveTo>
                  <a:pt x="0" y="489381"/>
                </a:moveTo>
                <a:lnTo>
                  <a:pt x="2243455" y="489381"/>
                </a:lnTo>
                <a:lnTo>
                  <a:pt x="2243455" y="0"/>
                </a:lnTo>
                <a:lnTo>
                  <a:pt x="0" y="0"/>
                </a:lnTo>
                <a:lnTo>
                  <a:pt x="0" y="489381"/>
                </a:lnTo>
                <a:close/>
              </a:path>
            </a:pathLst>
          </a:custGeom>
          <a:solidFill>
            <a:srgbClr val="1F4E7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1" name="Freeform 301"/>
          <p:cNvSpPr/>
          <p:nvPr/>
        </p:nvSpPr>
        <p:spPr>
          <a:xfrm>
            <a:off x="9792589" y="847294"/>
            <a:ext cx="2296668" cy="489381"/>
          </a:xfrm>
          <a:custGeom>
            <a:avLst/>
            <a:gdLst/>
            <a:ahLst/>
            <a:cxnLst/>
            <a:rect l="0" t="0" r="0" b="0"/>
            <a:pathLst>
              <a:path w="2296668" h="489381">
                <a:moveTo>
                  <a:pt x="0" y="489381"/>
                </a:moveTo>
                <a:lnTo>
                  <a:pt x="2296668" y="489381"/>
                </a:lnTo>
                <a:lnTo>
                  <a:pt x="2296668" y="0"/>
                </a:lnTo>
                <a:lnTo>
                  <a:pt x="0" y="0"/>
                </a:lnTo>
                <a:lnTo>
                  <a:pt x="0" y="489381"/>
                </a:lnTo>
                <a:close/>
              </a:path>
            </a:pathLst>
          </a:custGeom>
          <a:solidFill>
            <a:srgbClr val="1F4E7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2" name="Freeform 302"/>
          <p:cNvSpPr/>
          <p:nvPr/>
        </p:nvSpPr>
        <p:spPr>
          <a:xfrm>
            <a:off x="85059" y="1336625"/>
            <a:ext cx="7464044" cy="489381"/>
          </a:xfrm>
          <a:custGeom>
            <a:avLst/>
            <a:gdLst/>
            <a:ahLst/>
            <a:cxnLst/>
            <a:rect l="0" t="0" r="0" b="0"/>
            <a:pathLst>
              <a:path w="7464044" h="489381">
                <a:moveTo>
                  <a:pt x="0" y="489381"/>
                </a:moveTo>
                <a:lnTo>
                  <a:pt x="7464044" y="489381"/>
                </a:lnTo>
                <a:lnTo>
                  <a:pt x="7464044" y="0"/>
                </a:lnTo>
                <a:lnTo>
                  <a:pt x="0" y="0"/>
                </a:lnTo>
                <a:lnTo>
                  <a:pt x="0" y="48938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3" name="Freeform 303"/>
          <p:cNvSpPr/>
          <p:nvPr/>
        </p:nvSpPr>
        <p:spPr>
          <a:xfrm>
            <a:off x="7549133" y="1336625"/>
            <a:ext cx="2243455" cy="489381"/>
          </a:xfrm>
          <a:custGeom>
            <a:avLst/>
            <a:gdLst/>
            <a:ahLst/>
            <a:cxnLst/>
            <a:rect l="0" t="0" r="0" b="0"/>
            <a:pathLst>
              <a:path w="2243455" h="489381">
                <a:moveTo>
                  <a:pt x="0" y="489381"/>
                </a:moveTo>
                <a:lnTo>
                  <a:pt x="2243455" y="489381"/>
                </a:lnTo>
                <a:lnTo>
                  <a:pt x="2243455" y="0"/>
                </a:lnTo>
                <a:lnTo>
                  <a:pt x="0" y="0"/>
                </a:lnTo>
                <a:lnTo>
                  <a:pt x="0" y="48938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4" name="Freeform 304"/>
          <p:cNvSpPr/>
          <p:nvPr/>
        </p:nvSpPr>
        <p:spPr>
          <a:xfrm>
            <a:off x="9792589" y="1336625"/>
            <a:ext cx="2296668" cy="489381"/>
          </a:xfrm>
          <a:custGeom>
            <a:avLst/>
            <a:gdLst/>
            <a:ahLst/>
            <a:cxnLst/>
            <a:rect l="0" t="0" r="0" b="0"/>
            <a:pathLst>
              <a:path w="2296668" h="489381">
                <a:moveTo>
                  <a:pt x="0" y="489381"/>
                </a:moveTo>
                <a:lnTo>
                  <a:pt x="2296668" y="489381"/>
                </a:lnTo>
                <a:lnTo>
                  <a:pt x="2296668" y="0"/>
                </a:lnTo>
                <a:lnTo>
                  <a:pt x="0" y="0"/>
                </a:lnTo>
                <a:lnTo>
                  <a:pt x="0" y="48938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5" name="Freeform 305"/>
          <p:cNvSpPr/>
          <p:nvPr/>
        </p:nvSpPr>
        <p:spPr>
          <a:xfrm>
            <a:off x="85059" y="1825956"/>
            <a:ext cx="7464044" cy="489381"/>
          </a:xfrm>
          <a:custGeom>
            <a:avLst/>
            <a:gdLst/>
            <a:ahLst/>
            <a:cxnLst/>
            <a:rect l="0" t="0" r="0" b="0"/>
            <a:pathLst>
              <a:path w="7464044" h="489381">
                <a:moveTo>
                  <a:pt x="0" y="489381"/>
                </a:moveTo>
                <a:lnTo>
                  <a:pt x="7464044" y="489381"/>
                </a:lnTo>
                <a:lnTo>
                  <a:pt x="7464044" y="0"/>
                </a:lnTo>
                <a:lnTo>
                  <a:pt x="0" y="0"/>
                </a:lnTo>
                <a:lnTo>
                  <a:pt x="0" y="489381"/>
                </a:lnTo>
                <a:close/>
              </a:path>
            </a:pathLst>
          </a:custGeom>
          <a:solidFill>
            <a:srgbClr val="EAEFF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6" name="Freeform 306"/>
          <p:cNvSpPr/>
          <p:nvPr/>
        </p:nvSpPr>
        <p:spPr>
          <a:xfrm>
            <a:off x="7549133" y="1825956"/>
            <a:ext cx="2243455" cy="489381"/>
          </a:xfrm>
          <a:custGeom>
            <a:avLst/>
            <a:gdLst/>
            <a:ahLst/>
            <a:cxnLst/>
            <a:rect l="0" t="0" r="0" b="0"/>
            <a:pathLst>
              <a:path w="2243455" h="489381">
                <a:moveTo>
                  <a:pt x="0" y="489381"/>
                </a:moveTo>
                <a:lnTo>
                  <a:pt x="2243455" y="489381"/>
                </a:lnTo>
                <a:lnTo>
                  <a:pt x="2243455" y="0"/>
                </a:lnTo>
                <a:lnTo>
                  <a:pt x="0" y="0"/>
                </a:lnTo>
                <a:lnTo>
                  <a:pt x="0" y="489381"/>
                </a:lnTo>
                <a:close/>
              </a:path>
            </a:pathLst>
          </a:custGeom>
          <a:solidFill>
            <a:srgbClr val="EAEFF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7" name="Freeform 307"/>
          <p:cNvSpPr/>
          <p:nvPr/>
        </p:nvSpPr>
        <p:spPr>
          <a:xfrm>
            <a:off x="9792589" y="1825956"/>
            <a:ext cx="2296668" cy="489381"/>
          </a:xfrm>
          <a:custGeom>
            <a:avLst/>
            <a:gdLst/>
            <a:ahLst/>
            <a:cxnLst/>
            <a:rect l="0" t="0" r="0" b="0"/>
            <a:pathLst>
              <a:path w="2296668" h="489381">
                <a:moveTo>
                  <a:pt x="0" y="489381"/>
                </a:moveTo>
                <a:lnTo>
                  <a:pt x="2296668" y="489381"/>
                </a:lnTo>
                <a:lnTo>
                  <a:pt x="2296668" y="0"/>
                </a:lnTo>
                <a:lnTo>
                  <a:pt x="0" y="0"/>
                </a:lnTo>
                <a:lnTo>
                  <a:pt x="0" y="489381"/>
                </a:lnTo>
                <a:close/>
              </a:path>
            </a:pathLst>
          </a:custGeom>
          <a:solidFill>
            <a:srgbClr val="EAEFF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8" name="Freeform 308"/>
          <p:cNvSpPr/>
          <p:nvPr/>
        </p:nvSpPr>
        <p:spPr>
          <a:xfrm>
            <a:off x="85059" y="2315414"/>
            <a:ext cx="7464044" cy="489382"/>
          </a:xfrm>
          <a:custGeom>
            <a:avLst/>
            <a:gdLst/>
            <a:ahLst/>
            <a:cxnLst/>
            <a:rect l="0" t="0" r="0" b="0"/>
            <a:pathLst>
              <a:path w="7464044" h="489382">
                <a:moveTo>
                  <a:pt x="0" y="489382"/>
                </a:moveTo>
                <a:lnTo>
                  <a:pt x="7464044" y="489382"/>
                </a:lnTo>
                <a:lnTo>
                  <a:pt x="7464044" y="0"/>
                </a:lnTo>
                <a:lnTo>
                  <a:pt x="0" y="0"/>
                </a:lnTo>
                <a:lnTo>
                  <a:pt x="0" y="489382"/>
                </a:lnTo>
                <a:close/>
              </a:path>
            </a:pathLst>
          </a:custGeom>
          <a:solidFill>
            <a:srgbClr val="D2DEE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9" name="Freeform 309"/>
          <p:cNvSpPr/>
          <p:nvPr/>
        </p:nvSpPr>
        <p:spPr>
          <a:xfrm>
            <a:off x="7549133" y="2315414"/>
            <a:ext cx="2243455" cy="489382"/>
          </a:xfrm>
          <a:custGeom>
            <a:avLst/>
            <a:gdLst/>
            <a:ahLst/>
            <a:cxnLst/>
            <a:rect l="0" t="0" r="0" b="0"/>
            <a:pathLst>
              <a:path w="2243455" h="489382">
                <a:moveTo>
                  <a:pt x="0" y="489382"/>
                </a:moveTo>
                <a:lnTo>
                  <a:pt x="2243455" y="489382"/>
                </a:lnTo>
                <a:lnTo>
                  <a:pt x="2243455" y="0"/>
                </a:lnTo>
                <a:lnTo>
                  <a:pt x="0" y="0"/>
                </a:lnTo>
                <a:lnTo>
                  <a:pt x="0" y="489382"/>
                </a:lnTo>
                <a:close/>
              </a:path>
            </a:pathLst>
          </a:custGeom>
          <a:solidFill>
            <a:srgbClr val="D2DEE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0" name="Freeform 310"/>
          <p:cNvSpPr/>
          <p:nvPr/>
        </p:nvSpPr>
        <p:spPr>
          <a:xfrm>
            <a:off x="9792589" y="2315414"/>
            <a:ext cx="2296668" cy="489382"/>
          </a:xfrm>
          <a:custGeom>
            <a:avLst/>
            <a:gdLst/>
            <a:ahLst/>
            <a:cxnLst/>
            <a:rect l="0" t="0" r="0" b="0"/>
            <a:pathLst>
              <a:path w="2296668" h="489382">
                <a:moveTo>
                  <a:pt x="0" y="489382"/>
                </a:moveTo>
                <a:lnTo>
                  <a:pt x="2296668" y="489382"/>
                </a:lnTo>
                <a:lnTo>
                  <a:pt x="2296668" y="0"/>
                </a:lnTo>
                <a:lnTo>
                  <a:pt x="0" y="0"/>
                </a:lnTo>
                <a:lnTo>
                  <a:pt x="0" y="489382"/>
                </a:lnTo>
                <a:close/>
              </a:path>
            </a:pathLst>
          </a:custGeom>
          <a:solidFill>
            <a:srgbClr val="D2DEE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1" name="Freeform 311"/>
          <p:cNvSpPr/>
          <p:nvPr/>
        </p:nvSpPr>
        <p:spPr>
          <a:xfrm>
            <a:off x="85059" y="2804745"/>
            <a:ext cx="7464044" cy="489382"/>
          </a:xfrm>
          <a:custGeom>
            <a:avLst/>
            <a:gdLst/>
            <a:ahLst/>
            <a:cxnLst/>
            <a:rect l="0" t="0" r="0" b="0"/>
            <a:pathLst>
              <a:path w="7464044" h="489382">
                <a:moveTo>
                  <a:pt x="0" y="489382"/>
                </a:moveTo>
                <a:lnTo>
                  <a:pt x="7464044" y="489382"/>
                </a:lnTo>
                <a:lnTo>
                  <a:pt x="7464044" y="0"/>
                </a:lnTo>
                <a:lnTo>
                  <a:pt x="0" y="0"/>
                </a:lnTo>
                <a:lnTo>
                  <a:pt x="0" y="489382"/>
                </a:lnTo>
                <a:close/>
              </a:path>
            </a:pathLst>
          </a:custGeom>
          <a:solidFill>
            <a:srgbClr val="EAEFF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2" name="Freeform 312"/>
          <p:cNvSpPr/>
          <p:nvPr/>
        </p:nvSpPr>
        <p:spPr>
          <a:xfrm>
            <a:off x="7549133" y="2804745"/>
            <a:ext cx="2243455" cy="489382"/>
          </a:xfrm>
          <a:custGeom>
            <a:avLst/>
            <a:gdLst/>
            <a:ahLst/>
            <a:cxnLst/>
            <a:rect l="0" t="0" r="0" b="0"/>
            <a:pathLst>
              <a:path w="2243455" h="489382">
                <a:moveTo>
                  <a:pt x="0" y="489382"/>
                </a:moveTo>
                <a:lnTo>
                  <a:pt x="2243455" y="489382"/>
                </a:lnTo>
                <a:lnTo>
                  <a:pt x="2243455" y="0"/>
                </a:lnTo>
                <a:lnTo>
                  <a:pt x="0" y="0"/>
                </a:lnTo>
                <a:lnTo>
                  <a:pt x="0" y="489382"/>
                </a:lnTo>
                <a:close/>
              </a:path>
            </a:pathLst>
          </a:custGeom>
          <a:solidFill>
            <a:srgbClr val="EAEFF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3" name="Freeform 313"/>
          <p:cNvSpPr/>
          <p:nvPr/>
        </p:nvSpPr>
        <p:spPr>
          <a:xfrm>
            <a:off x="9792589" y="2804745"/>
            <a:ext cx="2296668" cy="489382"/>
          </a:xfrm>
          <a:custGeom>
            <a:avLst/>
            <a:gdLst/>
            <a:ahLst/>
            <a:cxnLst/>
            <a:rect l="0" t="0" r="0" b="0"/>
            <a:pathLst>
              <a:path w="2296668" h="489382">
                <a:moveTo>
                  <a:pt x="0" y="489382"/>
                </a:moveTo>
                <a:lnTo>
                  <a:pt x="2296668" y="489382"/>
                </a:lnTo>
                <a:lnTo>
                  <a:pt x="2296668" y="0"/>
                </a:lnTo>
                <a:lnTo>
                  <a:pt x="0" y="0"/>
                </a:lnTo>
                <a:lnTo>
                  <a:pt x="0" y="489382"/>
                </a:lnTo>
                <a:close/>
              </a:path>
            </a:pathLst>
          </a:custGeom>
          <a:solidFill>
            <a:srgbClr val="EAEFF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4" name="Freeform 314"/>
          <p:cNvSpPr/>
          <p:nvPr/>
        </p:nvSpPr>
        <p:spPr>
          <a:xfrm>
            <a:off x="85059" y="3294076"/>
            <a:ext cx="7464044" cy="489382"/>
          </a:xfrm>
          <a:custGeom>
            <a:avLst/>
            <a:gdLst/>
            <a:ahLst/>
            <a:cxnLst/>
            <a:rect l="0" t="0" r="0" b="0"/>
            <a:pathLst>
              <a:path w="7464044" h="489382">
                <a:moveTo>
                  <a:pt x="0" y="489382"/>
                </a:moveTo>
                <a:lnTo>
                  <a:pt x="7464044" y="489382"/>
                </a:lnTo>
                <a:lnTo>
                  <a:pt x="7464044" y="0"/>
                </a:lnTo>
                <a:lnTo>
                  <a:pt x="0" y="0"/>
                </a:lnTo>
                <a:lnTo>
                  <a:pt x="0" y="489382"/>
                </a:lnTo>
                <a:close/>
              </a:path>
            </a:pathLst>
          </a:custGeom>
          <a:solidFill>
            <a:srgbClr val="D2DEE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5" name="Freeform 315"/>
          <p:cNvSpPr/>
          <p:nvPr/>
        </p:nvSpPr>
        <p:spPr>
          <a:xfrm>
            <a:off x="7549133" y="3294076"/>
            <a:ext cx="2243455" cy="489382"/>
          </a:xfrm>
          <a:custGeom>
            <a:avLst/>
            <a:gdLst/>
            <a:ahLst/>
            <a:cxnLst/>
            <a:rect l="0" t="0" r="0" b="0"/>
            <a:pathLst>
              <a:path w="2243455" h="489382">
                <a:moveTo>
                  <a:pt x="0" y="489382"/>
                </a:moveTo>
                <a:lnTo>
                  <a:pt x="2243455" y="489382"/>
                </a:lnTo>
                <a:lnTo>
                  <a:pt x="2243455" y="0"/>
                </a:lnTo>
                <a:lnTo>
                  <a:pt x="0" y="0"/>
                </a:lnTo>
                <a:lnTo>
                  <a:pt x="0" y="489382"/>
                </a:lnTo>
                <a:close/>
              </a:path>
            </a:pathLst>
          </a:custGeom>
          <a:solidFill>
            <a:srgbClr val="D2DEE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6" name="Freeform 316"/>
          <p:cNvSpPr/>
          <p:nvPr/>
        </p:nvSpPr>
        <p:spPr>
          <a:xfrm>
            <a:off x="9792589" y="3294076"/>
            <a:ext cx="2296668" cy="489382"/>
          </a:xfrm>
          <a:custGeom>
            <a:avLst/>
            <a:gdLst/>
            <a:ahLst/>
            <a:cxnLst/>
            <a:rect l="0" t="0" r="0" b="0"/>
            <a:pathLst>
              <a:path w="2296668" h="489382">
                <a:moveTo>
                  <a:pt x="0" y="489382"/>
                </a:moveTo>
                <a:lnTo>
                  <a:pt x="2296668" y="489382"/>
                </a:lnTo>
                <a:lnTo>
                  <a:pt x="2296668" y="0"/>
                </a:lnTo>
                <a:lnTo>
                  <a:pt x="0" y="0"/>
                </a:lnTo>
                <a:lnTo>
                  <a:pt x="0" y="489382"/>
                </a:lnTo>
                <a:close/>
              </a:path>
            </a:pathLst>
          </a:custGeom>
          <a:solidFill>
            <a:srgbClr val="D2DEE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7" name="Freeform 317"/>
          <p:cNvSpPr/>
          <p:nvPr/>
        </p:nvSpPr>
        <p:spPr>
          <a:xfrm>
            <a:off x="85059" y="3783534"/>
            <a:ext cx="7464044" cy="489381"/>
          </a:xfrm>
          <a:custGeom>
            <a:avLst/>
            <a:gdLst/>
            <a:ahLst/>
            <a:cxnLst/>
            <a:rect l="0" t="0" r="0" b="0"/>
            <a:pathLst>
              <a:path w="7464044" h="489381">
                <a:moveTo>
                  <a:pt x="0" y="489381"/>
                </a:moveTo>
                <a:lnTo>
                  <a:pt x="7464044" y="489381"/>
                </a:lnTo>
                <a:lnTo>
                  <a:pt x="7464044" y="0"/>
                </a:lnTo>
                <a:lnTo>
                  <a:pt x="0" y="0"/>
                </a:lnTo>
                <a:lnTo>
                  <a:pt x="0" y="489381"/>
                </a:lnTo>
                <a:close/>
              </a:path>
            </a:pathLst>
          </a:custGeom>
          <a:solidFill>
            <a:srgbClr val="EAEFF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8" name="Freeform 318"/>
          <p:cNvSpPr/>
          <p:nvPr/>
        </p:nvSpPr>
        <p:spPr>
          <a:xfrm>
            <a:off x="7549133" y="3783534"/>
            <a:ext cx="2243455" cy="489381"/>
          </a:xfrm>
          <a:custGeom>
            <a:avLst/>
            <a:gdLst/>
            <a:ahLst/>
            <a:cxnLst/>
            <a:rect l="0" t="0" r="0" b="0"/>
            <a:pathLst>
              <a:path w="2243455" h="489381">
                <a:moveTo>
                  <a:pt x="0" y="489381"/>
                </a:moveTo>
                <a:lnTo>
                  <a:pt x="2243455" y="489381"/>
                </a:lnTo>
                <a:lnTo>
                  <a:pt x="2243455" y="0"/>
                </a:lnTo>
                <a:lnTo>
                  <a:pt x="0" y="0"/>
                </a:lnTo>
                <a:lnTo>
                  <a:pt x="0" y="489381"/>
                </a:lnTo>
                <a:close/>
              </a:path>
            </a:pathLst>
          </a:custGeom>
          <a:solidFill>
            <a:srgbClr val="EAEFF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9" name="Freeform 319"/>
          <p:cNvSpPr/>
          <p:nvPr/>
        </p:nvSpPr>
        <p:spPr>
          <a:xfrm>
            <a:off x="9792589" y="3783534"/>
            <a:ext cx="2296668" cy="489381"/>
          </a:xfrm>
          <a:custGeom>
            <a:avLst/>
            <a:gdLst/>
            <a:ahLst/>
            <a:cxnLst/>
            <a:rect l="0" t="0" r="0" b="0"/>
            <a:pathLst>
              <a:path w="2296668" h="489381">
                <a:moveTo>
                  <a:pt x="0" y="489381"/>
                </a:moveTo>
                <a:lnTo>
                  <a:pt x="2296668" y="489381"/>
                </a:lnTo>
                <a:lnTo>
                  <a:pt x="2296668" y="0"/>
                </a:lnTo>
                <a:lnTo>
                  <a:pt x="0" y="0"/>
                </a:lnTo>
                <a:lnTo>
                  <a:pt x="0" y="489381"/>
                </a:lnTo>
                <a:close/>
              </a:path>
            </a:pathLst>
          </a:custGeom>
          <a:solidFill>
            <a:srgbClr val="EAEFF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0" name="Freeform 320"/>
          <p:cNvSpPr/>
          <p:nvPr/>
        </p:nvSpPr>
        <p:spPr>
          <a:xfrm>
            <a:off x="85059" y="4272865"/>
            <a:ext cx="7464044" cy="489381"/>
          </a:xfrm>
          <a:custGeom>
            <a:avLst/>
            <a:gdLst/>
            <a:ahLst/>
            <a:cxnLst/>
            <a:rect l="0" t="0" r="0" b="0"/>
            <a:pathLst>
              <a:path w="7464044" h="489381">
                <a:moveTo>
                  <a:pt x="0" y="489381"/>
                </a:moveTo>
                <a:lnTo>
                  <a:pt x="7464044" y="489381"/>
                </a:lnTo>
                <a:lnTo>
                  <a:pt x="7464044" y="0"/>
                </a:lnTo>
                <a:lnTo>
                  <a:pt x="0" y="0"/>
                </a:lnTo>
                <a:lnTo>
                  <a:pt x="0" y="489381"/>
                </a:lnTo>
                <a:close/>
              </a:path>
            </a:pathLst>
          </a:custGeom>
          <a:solidFill>
            <a:srgbClr val="D2DEE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1" name="Freeform 321"/>
          <p:cNvSpPr/>
          <p:nvPr/>
        </p:nvSpPr>
        <p:spPr>
          <a:xfrm>
            <a:off x="7549133" y="4272865"/>
            <a:ext cx="2243455" cy="489381"/>
          </a:xfrm>
          <a:custGeom>
            <a:avLst/>
            <a:gdLst/>
            <a:ahLst/>
            <a:cxnLst/>
            <a:rect l="0" t="0" r="0" b="0"/>
            <a:pathLst>
              <a:path w="2243455" h="489381">
                <a:moveTo>
                  <a:pt x="0" y="489381"/>
                </a:moveTo>
                <a:lnTo>
                  <a:pt x="2243455" y="489381"/>
                </a:lnTo>
                <a:lnTo>
                  <a:pt x="2243455" y="0"/>
                </a:lnTo>
                <a:lnTo>
                  <a:pt x="0" y="0"/>
                </a:lnTo>
                <a:lnTo>
                  <a:pt x="0" y="489381"/>
                </a:lnTo>
                <a:close/>
              </a:path>
            </a:pathLst>
          </a:custGeom>
          <a:solidFill>
            <a:srgbClr val="D2DEE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2" name="Freeform 322"/>
          <p:cNvSpPr/>
          <p:nvPr/>
        </p:nvSpPr>
        <p:spPr>
          <a:xfrm>
            <a:off x="9792589" y="4272865"/>
            <a:ext cx="2296668" cy="489381"/>
          </a:xfrm>
          <a:custGeom>
            <a:avLst/>
            <a:gdLst/>
            <a:ahLst/>
            <a:cxnLst/>
            <a:rect l="0" t="0" r="0" b="0"/>
            <a:pathLst>
              <a:path w="2296668" h="489381">
                <a:moveTo>
                  <a:pt x="0" y="489381"/>
                </a:moveTo>
                <a:lnTo>
                  <a:pt x="2296668" y="489381"/>
                </a:lnTo>
                <a:lnTo>
                  <a:pt x="2296668" y="0"/>
                </a:lnTo>
                <a:lnTo>
                  <a:pt x="0" y="0"/>
                </a:lnTo>
                <a:lnTo>
                  <a:pt x="0" y="489381"/>
                </a:lnTo>
                <a:close/>
              </a:path>
            </a:pathLst>
          </a:custGeom>
          <a:solidFill>
            <a:srgbClr val="D2DEE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3" name="Freeform 323"/>
          <p:cNvSpPr/>
          <p:nvPr/>
        </p:nvSpPr>
        <p:spPr>
          <a:xfrm>
            <a:off x="85059" y="4762323"/>
            <a:ext cx="7464044" cy="489381"/>
          </a:xfrm>
          <a:custGeom>
            <a:avLst/>
            <a:gdLst/>
            <a:ahLst/>
            <a:cxnLst/>
            <a:rect l="0" t="0" r="0" b="0"/>
            <a:pathLst>
              <a:path w="7464044" h="489381">
                <a:moveTo>
                  <a:pt x="0" y="489381"/>
                </a:moveTo>
                <a:lnTo>
                  <a:pt x="7464044" y="489381"/>
                </a:lnTo>
                <a:lnTo>
                  <a:pt x="7464044" y="0"/>
                </a:lnTo>
                <a:lnTo>
                  <a:pt x="0" y="0"/>
                </a:lnTo>
                <a:lnTo>
                  <a:pt x="0" y="489381"/>
                </a:lnTo>
                <a:close/>
              </a:path>
            </a:pathLst>
          </a:custGeom>
          <a:solidFill>
            <a:srgbClr val="EAEFF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4" name="Freeform 324"/>
          <p:cNvSpPr/>
          <p:nvPr/>
        </p:nvSpPr>
        <p:spPr>
          <a:xfrm>
            <a:off x="7549133" y="4762323"/>
            <a:ext cx="2243455" cy="489381"/>
          </a:xfrm>
          <a:custGeom>
            <a:avLst/>
            <a:gdLst/>
            <a:ahLst/>
            <a:cxnLst/>
            <a:rect l="0" t="0" r="0" b="0"/>
            <a:pathLst>
              <a:path w="2243455" h="489381">
                <a:moveTo>
                  <a:pt x="0" y="489381"/>
                </a:moveTo>
                <a:lnTo>
                  <a:pt x="2243455" y="489381"/>
                </a:lnTo>
                <a:lnTo>
                  <a:pt x="2243455" y="0"/>
                </a:lnTo>
                <a:lnTo>
                  <a:pt x="0" y="0"/>
                </a:lnTo>
                <a:lnTo>
                  <a:pt x="0" y="489381"/>
                </a:lnTo>
                <a:close/>
              </a:path>
            </a:pathLst>
          </a:custGeom>
          <a:solidFill>
            <a:srgbClr val="EAEFF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5" name="Freeform 325"/>
          <p:cNvSpPr/>
          <p:nvPr/>
        </p:nvSpPr>
        <p:spPr>
          <a:xfrm>
            <a:off x="9792589" y="4762323"/>
            <a:ext cx="2296668" cy="489381"/>
          </a:xfrm>
          <a:custGeom>
            <a:avLst/>
            <a:gdLst/>
            <a:ahLst/>
            <a:cxnLst/>
            <a:rect l="0" t="0" r="0" b="0"/>
            <a:pathLst>
              <a:path w="2296668" h="489381">
                <a:moveTo>
                  <a:pt x="0" y="489381"/>
                </a:moveTo>
                <a:lnTo>
                  <a:pt x="2296668" y="489381"/>
                </a:lnTo>
                <a:lnTo>
                  <a:pt x="2296668" y="0"/>
                </a:lnTo>
                <a:lnTo>
                  <a:pt x="0" y="0"/>
                </a:lnTo>
                <a:lnTo>
                  <a:pt x="0" y="489381"/>
                </a:lnTo>
                <a:close/>
              </a:path>
            </a:pathLst>
          </a:custGeom>
          <a:solidFill>
            <a:srgbClr val="EAEFF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6" name="Freeform 326"/>
          <p:cNvSpPr/>
          <p:nvPr/>
        </p:nvSpPr>
        <p:spPr>
          <a:xfrm>
            <a:off x="85059" y="5251641"/>
            <a:ext cx="7464044" cy="489382"/>
          </a:xfrm>
          <a:custGeom>
            <a:avLst/>
            <a:gdLst/>
            <a:ahLst/>
            <a:cxnLst/>
            <a:rect l="0" t="0" r="0" b="0"/>
            <a:pathLst>
              <a:path w="7464044" h="489382">
                <a:moveTo>
                  <a:pt x="0" y="489382"/>
                </a:moveTo>
                <a:lnTo>
                  <a:pt x="7464044" y="489382"/>
                </a:lnTo>
                <a:lnTo>
                  <a:pt x="7464044" y="0"/>
                </a:lnTo>
                <a:lnTo>
                  <a:pt x="0" y="0"/>
                </a:lnTo>
                <a:lnTo>
                  <a:pt x="0" y="489382"/>
                </a:lnTo>
                <a:close/>
              </a:path>
            </a:pathLst>
          </a:custGeom>
          <a:solidFill>
            <a:srgbClr val="D2DEE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7" name="Freeform 327"/>
          <p:cNvSpPr/>
          <p:nvPr/>
        </p:nvSpPr>
        <p:spPr>
          <a:xfrm>
            <a:off x="7549133" y="5251641"/>
            <a:ext cx="2243455" cy="489382"/>
          </a:xfrm>
          <a:custGeom>
            <a:avLst/>
            <a:gdLst/>
            <a:ahLst/>
            <a:cxnLst/>
            <a:rect l="0" t="0" r="0" b="0"/>
            <a:pathLst>
              <a:path w="2243455" h="489382">
                <a:moveTo>
                  <a:pt x="0" y="489382"/>
                </a:moveTo>
                <a:lnTo>
                  <a:pt x="2243455" y="489382"/>
                </a:lnTo>
                <a:lnTo>
                  <a:pt x="2243455" y="0"/>
                </a:lnTo>
                <a:lnTo>
                  <a:pt x="0" y="0"/>
                </a:lnTo>
                <a:lnTo>
                  <a:pt x="0" y="489382"/>
                </a:lnTo>
                <a:close/>
              </a:path>
            </a:pathLst>
          </a:custGeom>
          <a:solidFill>
            <a:srgbClr val="D2DEE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8" name="Freeform 328"/>
          <p:cNvSpPr/>
          <p:nvPr/>
        </p:nvSpPr>
        <p:spPr>
          <a:xfrm>
            <a:off x="9792589" y="5251641"/>
            <a:ext cx="2296668" cy="489382"/>
          </a:xfrm>
          <a:custGeom>
            <a:avLst/>
            <a:gdLst/>
            <a:ahLst/>
            <a:cxnLst/>
            <a:rect l="0" t="0" r="0" b="0"/>
            <a:pathLst>
              <a:path w="2296668" h="489382">
                <a:moveTo>
                  <a:pt x="0" y="489382"/>
                </a:moveTo>
                <a:lnTo>
                  <a:pt x="2296668" y="489382"/>
                </a:lnTo>
                <a:lnTo>
                  <a:pt x="2296668" y="0"/>
                </a:lnTo>
                <a:lnTo>
                  <a:pt x="0" y="0"/>
                </a:lnTo>
                <a:lnTo>
                  <a:pt x="0" y="489382"/>
                </a:lnTo>
                <a:close/>
              </a:path>
            </a:pathLst>
          </a:custGeom>
          <a:solidFill>
            <a:srgbClr val="D2DEE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9" name="Freeform 329"/>
          <p:cNvSpPr/>
          <p:nvPr/>
        </p:nvSpPr>
        <p:spPr>
          <a:xfrm>
            <a:off x="85059" y="5741023"/>
            <a:ext cx="7464044" cy="489382"/>
          </a:xfrm>
          <a:custGeom>
            <a:avLst/>
            <a:gdLst/>
            <a:ahLst/>
            <a:cxnLst/>
            <a:rect l="0" t="0" r="0" b="0"/>
            <a:pathLst>
              <a:path w="7464044" h="489382">
                <a:moveTo>
                  <a:pt x="0" y="489382"/>
                </a:moveTo>
                <a:lnTo>
                  <a:pt x="7464044" y="489382"/>
                </a:lnTo>
                <a:lnTo>
                  <a:pt x="7464044" y="0"/>
                </a:lnTo>
                <a:lnTo>
                  <a:pt x="0" y="0"/>
                </a:lnTo>
                <a:lnTo>
                  <a:pt x="0" y="489382"/>
                </a:lnTo>
                <a:close/>
              </a:path>
            </a:pathLst>
          </a:custGeom>
          <a:solidFill>
            <a:srgbClr val="EAEFF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0" name="Freeform 330"/>
          <p:cNvSpPr/>
          <p:nvPr/>
        </p:nvSpPr>
        <p:spPr>
          <a:xfrm>
            <a:off x="7549133" y="5741023"/>
            <a:ext cx="2243455" cy="489382"/>
          </a:xfrm>
          <a:custGeom>
            <a:avLst/>
            <a:gdLst/>
            <a:ahLst/>
            <a:cxnLst/>
            <a:rect l="0" t="0" r="0" b="0"/>
            <a:pathLst>
              <a:path w="2243455" h="489382">
                <a:moveTo>
                  <a:pt x="0" y="489382"/>
                </a:moveTo>
                <a:lnTo>
                  <a:pt x="2243455" y="489382"/>
                </a:lnTo>
                <a:lnTo>
                  <a:pt x="2243455" y="0"/>
                </a:lnTo>
                <a:lnTo>
                  <a:pt x="0" y="0"/>
                </a:lnTo>
                <a:lnTo>
                  <a:pt x="0" y="489382"/>
                </a:lnTo>
                <a:close/>
              </a:path>
            </a:pathLst>
          </a:custGeom>
          <a:solidFill>
            <a:srgbClr val="EAEFF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1" name="Freeform 331"/>
          <p:cNvSpPr/>
          <p:nvPr/>
        </p:nvSpPr>
        <p:spPr>
          <a:xfrm>
            <a:off x="9792589" y="5741023"/>
            <a:ext cx="2296668" cy="489382"/>
          </a:xfrm>
          <a:custGeom>
            <a:avLst/>
            <a:gdLst/>
            <a:ahLst/>
            <a:cxnLst/>
            <a:rect l="0" t="0" r="0" b="0"/>
            <a:pathLst>
              <a:path w="2296668" h="489382">
                <a:moveTo>
                  <a:pt x="0" y="489382"/>
                </a:moveTo>
                <a:lnTo>
                  <a:pt x="2296668" y="489382"/>
                </a:lnTo>
                <a:lnTo>
                  <a:pt x="2296668" y="0"/>
                </a:lnTo>
                <a:lnTo>
                  <a:pt x="0" y="0"/>
                </a:lnTo>
                <a:lnTo>
                  <a:pt x="0" y="489382"/>
                </a:lnTo>
                <a:close/>
              </a:path>
            </a:pathLst>
          </a:custGeom>
          <a:solidFill>
            <a:srgbClr val="EAEFF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2" name="Freeform 332"/>
          <p:cNvSpPr/>
          <p:nvPr/>
        </p:nvSpPr>
        <p:spPr>
          <a:xfrm>
            <a:off x="85059" y="6230405"/>
            <a:ext cx="7464044" cy="489381"/>
          </a:xfrm>
          <a:custGeom>
            <a:avLst/>
            <a:gdLst/>
            <a:ahLst/>
            <a:cxnLst/>
            <a:rect l="0" t="0" r="0" b="0"/>
            <a:pathLst>
              <a:path w="7464044" h="489381">
                <a:moveTo>
                  <a:pt x="0" y="489381"/>
                </a:moveTo>
                <a:lnTo>
                  <a:pt x="7464044" y="489381"/>
                </a:lnTo>
                <a:lnTo>
                  <a:pt x="7464044" y="0"/>
                </a:lnTo>
                <a:lnTo>
                  <a:pt x="0" y="0"/>
                </a:lnTo>
                <a:lnTo>
                  <a:pt x="0" y="489381"/>
                </a:lnTo>
                <a:close/>
              </a:path>
            </a:pathLst>
          </a:custGeom>
          <a:solidFill>
            <a:srgbClr val="D2DEE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" name="Freeform 333"/>
          <p:cNvSpPr/>
          <p:nvPr/>
        </p:nvSpPr>
        <p:spPr>
          <a:xfrm>
            <a:off x="7549133" y="6230405"/>
            <a:ext cx="2243455" cy="489381"/>
          </a:xfrm>
          <a:custGeom>
            <a:avLst/>
            <a:gdLst/>
            <a:ahLst/>
            <a:cxnLst/>
            <a:rect l="0" t="0" r="0" b="0"/>
            <a:pathLst>
              <a:path w="2243455" h="489381">
                <a:moveTo>
                  <a:pt x="0" y="489381"/>
                </a:moveTo>
                <a:lnTo>
                  <a:pt x="2243455" y="489381"/>
                </a:lnTo>
                <a:lnTo>
                  <a:pt x="2243455" y="0"/>
                </a:lnTo>
                <a:lnTo>
                  <a:pt x="0" y="0"/>
                </a:lnTo>
                <a:lnTo>
                  <a:pt x="0" y="489381"/>
                </a:lnTo>
                <a:close/>
              </a:path>
            </a:pathLst>
          </a:custGeom>
          <a:solidFill>
            <a:srgbClr val="D2DEE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" name="Freeform 334"/>
          <p:cNvSpPr/>
          <p:nvPr/>
        </p:nvSpPr>
        <p:spPr>
          <a:xfrm>
            <a:off x="9792589" y="6230405"/>
            <a:ext cx="2296668" cy="489381"/>
          </a:xfrm>
          <a:custGeom>
            <a:avLst/>
            <a:gdLst/>
            <a:ahLst/>
            <a:cxnLst/>
            <a:rect l="0" t="0" r="0" b="0"/>
            <a:pathLst>
              <a:path w="2296668" h="489381">
                <a:moveTo>
                  <a:pt x="0" y="489381"/>
                </a:moveTo>
                <a:lnTo>
                  <a:pt x="2296668" y="489381"/>
                </a:lnTo>
                <a:lnTo>
                  <a:pt x="2296668" y="0"/>
                </a:lnTo>
                <a:lnTo>
                  <a:pt x="0" y="0"/>
                </a:lnTo>
                <a:lnTo>
                  <a:pt x="0" y="489381"/>
                </a:lnTo>
                <a:close/>
              </a:path>
            </a:pathLst>
          </a:custGeom>
          <a:solidFill>
            <a:srgbClr val="D2DEE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5" name="Freeform 335"/>
          <p:cNvSpPr/>
          <p:nvPr/>
        </p:nvSpPr>
        <p:spPr>
          <a:xfrm>
            <a:off x="7549133" y="840867"/>
            <a:ext cx="0" cy="5885269"/>
          </a:xfrm>
          <a:custGeom>
            <a:avLst/>
            <a:gdLst/>
            <a:ahLst/>
            <a:cxnLst/>
            <a:rect l="0" t="0" r="0" b="0"/>
            <a:pathLst>
              <a:path h="5885269">
                <a:moveTo>
                  <a:pt x="0" y="0"/>
                </a:moveTo>
                <a:lnTo>
                  <a:pt x="0" y="5885269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6" name="Freeform 336"/>
          <p:cNvSpPr/>
          <p:nvPr/>
        </p:nvSpPr>
        <p:spPr>
          <a:xfrm>
            <a:off x="9792589" y="840867"/>
            <a:ext cx="0" cy="5885269"/>
          </a:xfrm>
          <a:custGeom>
            <a:avLst/>
            <a:gdLst/>
            <a:ahLst/>
            <a:cxnLst/>
            <a:rect l="0" t="0" r="0" b="0"/>
            <a:pathLst>
              <a:path h="5885269">
                <a:moveTo>
                  <a:pt x="0" y="0"/>
                </a:moveTo>
                <a:lnTo>
                  <a:pt x="0" y="5885269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7" name="Freeform 337"/>
          <p:cNvSpPr/>
          <p:nvPr/>
        </p:nvSpPr>
        <p:spPr>
          <a:xfrm>
            <a:off x="78709" y="1336675"/>
            <a:ext cx="12016897" cy="0"/>
          </a:xfrm>
          <a:custGeom>
            <a:avLst/>
            <a:gdLst/>
            <a:ahLst/>
            <a:cxnLst/>
            <a:rect l="0" t="0" r="0" b="0"/>
            <a:pathLst>
              <a:path w="12016897">
                <a:moveTo>
                  <a:pt x="0" y="0"/>
                </a:moveTo>
                <a:lnTo>
                  <a:pt x="12016897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8" name="Freeform 338"/>
          <p:cNvSpPr/>
          <p:nvPr/>
        </p:nvSpPr>
        <p:spPr>
          <a:xfrm>
            <a:off x="78709" y="1826006"/>
            <a:ext cx="12016897" cy="0"/>
          </a:xfrm>
          <a:custGeom>
            <a:avLst/>
            <a:gdLst/>
            <a:ahLst/>
            <a:cxnLst/>
            <a:rect l="0" t="0" r="0" b="0"/>
            <a:pathLst>
              <a:path w="12016897">
                <a:moveTo>
                  <a:pt x="0" y="0"/>
                </a:moveTo>
                <a:lnTo>
                  <a:pt x="1201689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9" name="Freeform 339"/>
          <p:cNvSpPr/>
          <p:nvPr/>
        </p:nvSpPr>
        <p:spPr>
          <a:xfrm>
            <a:off x="78709" y="2315337"/>
            <a:ext cx="12016897" cy="0"/>
          </a:xfrm>
          <a:custGeom>
            <a:avLst/>
            <a:gdLst/>
            <a:ahLst/>
            <a:cxnLst/>
            <a:rect l="0" t="0" r="0" b="0"/>
            <a:pathLst>
              <a:path w="12016897">
                <a:moveTo>
                  <a:pt x="0" y="0"/>
                </a:moveTo>
                <a:lnTo>
                  <a:pt x="1201689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0" name="Freeform 340"/>
          <p:cNvSpPr/>
          <p:nvPr/>
        </p:nvSpPr>
        <p:spPr>
          <a:xfrm>
            <a:off x="78709" y="2804796"/>
            <a:ext cx="12016897" cy="0"/>
          </a:xfrm>
          <a:custGeom>
            <a:avLst/>
            <a:gdLst/>
            <a:ahLst/>
            <a:cxnLst/>
            <a:rect l="0" t="0" r="0" b="0"/>
            <a:pathLst>
              <a:path w="12016897">
                <a:moveTo>
                  <a:pt x="0" y="0"/>
                </a:moveTo>
                <a:lnTo>
                  <a:pt x="1201689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1" name="Freeform 341"/>
          <p:cNvSpPr/>
          <p:nvPr/>
        </p:nvSpPr>
        <p:spPr>
          <a:xfrm>
            <a:off x="78709" y="3294127"/>
            <a:ext cx="12016897" cy="0"/>
          </a:xfrm>
          <a:custGeom>
            <a:avLst/>
            <a:gdLst/>
            <a:ahLst/>
            <a:cxnLst/>
            <a:rect l="0" t="0" r="0" b="0"/>
            <a:pathLst>
              <a:path w="12016897">
                <a:moveTo>
                  <a:pt x="0" y="0"/>
                </a:moveTo>
                <a:lnTo>
                  <a:pt x="1201689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2" name="Freeform 342"/>
          <p:cNvSpPr/>
          <p:nvPr/>
        </p:nvSpPr>
        <p:spPr>
          <a:xfrm>
            <a:off x="78709" y="3783458"/>
            <a:ext cx="12016897" cy="0"/>
          </a:xfrm>
          <a:custGeom>
            <a:avLst/>
            <a:gdLst/>
            <a:ahLst/>
            <a:cxnLst/>
            <a:rect l="0" t="0" r="0" b="0"/>
            <a:pathLst>
              <a:path w="12016897">
                <a:moveTo>
                  <a:pt x="0" y="0"/>
                </a:moveTo>
                <a:lnTo>
                  <a:pt x="1201689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3" name="Freeform 343"/>
          <p:cNvSpPr/>
          <p:nvPr/>
        </p:nvSpPr>
        <p:spPr>
          <a:xfrm>
            <a:off x="78709" y="4272915"/>
            <a:ext cx="12016897" cy="0"/>
          </a:xfrm>
          <a:custGeom>
            <a:avLst/>
            <a:gdLst/>
            <a:ahLst/>
            <a:cxnLst/>
            <a:rect l="0" t="0" r="0" b="0"/>
            <a:pathLst>
              <a:path w="12016897">
                <a:moveTo>
                  <a:pt x="0" y="0"/>
                </a:moveTo>
                <a:lnTo>
                  <a:pt x="1201689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4" name="Freeform 344"/>
          <p:cNvSpPr/>
          <p:nvPr/>
        </p:nvSpPr>
        <p:spPr>
          <a:xfrm>
            <a:off x="78709" y="4762246"/>
            <a:ext cx="12016897" cy="0"/>
          </a:xfrm>
          <a:custGeom>
            <a:avLst/>
            <a:gdLst/>
            <a:ahLst/>
            <a:cxnLst/>
            <a:rect l="0" t="0" r="0" b="0"/>
            <a:pathLst>
              <a:path w="12016897">
                <a:moveTo>
                  <a:pt x="0" y="0"/>
                </a:moveTo>
                <a:lnTo>
                  <a:pt x="1201689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5" name="Freeform 345"/>
          <p:cNvSpPr/>
          <p:nvPr/>
        </p:nvSpPr>
        <p:spPr>
          <a:xfrm>
            <a:off x="78709" y="5251704"/>
            <a:ext cx="12016897" cy="0"/>
          </a:xfrm>
          <a:custGeom>
            <a:avLst/>
            <a:gdLst/>
            <a:ahLst/>
            <a:cxnLst/>
            <a:rect l="0" t="0" r="0" b="0"/>
            <a:pathLst>
              <a:path w="12016897">
                <a:moveTo>
                  <a:pt x="0" y="0"/>
                </a:moveTo>
                <a:lnTo>
                  <a:pt x="1201689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6" name="Freeform 346"/>
          <p:cNvSpPr/>
          <p:nvPr/>
        </p:nvSpPr>
        <p:spPr>
          <a:xfrm>
            <a:off x="78709" y="5741023"/>
            <a:ext cx="12016897" cy="0"/>
          </a:xfrm>
          <a:custGeom>
            <a:avLst/>
            <a:gdLst/>
            <a:ahLst/>
            <a:cxnLst/>
            <a:rect l="0" t="0" r="0" b="0"/>
            <a:pathLst>
              <a:path w="12016897">
                <a:moveTo>
                  <a:pt x="0" y="0"/>
                </a:moveTo>
                <a:lnTo>
                  <a:pt x="1201689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7" name="Freeform 347"/>
          <p:cNvSpPr/>
          <p:nvPr/>
        </p:nvSpPr>
        <p:spPr>
          <a:xfrm>
            <a:off x="78709" y="6230405"/>
            <a:ext cx="12016897" cy="0"/>
          </a:xfrm>
          <a:custGeom>
            <a:avLst/>
            <a:gdLst/>
            <a:ahLst/>
            <a:cxnLst/>
            <a:rect l="0" t="0" r="0" b="0"/>
            <a:pathLst>
              <a:path w="12016897">
                <a:moveTo>
                  <a:pt x="0" y="0"/>
                </a:moveTo>
                <a:lnTo>
                  <a:pt x="1201689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8" name="Freeform 348"/>
          <p:cNvSpPr/>
          <p:nvPr/>
        </p:nvSpPr>
        <p:spPr>
          <a:xfrm>
            <a:off x="85059" y="840867"/>
            <a:ext cx="0" cy="5885269"/>
          </a:xfrm>
          <a:custGeom>
            <a:avLst/>
            <a:gdLst/>
            <a:ahLst/>
            <a:cxnLst/>
            <a:rect l="0" t="0" r="0" b="0"/>
            <a:pathLst>
              <a:path h="5885269">
                <a:moveTo>
                  <a:pt x="0" y="0"/>
                </a:moveTo>
                <a:lnTo>
                  <a:pt x="0" y="5885269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9" name="Freeform 349"/>
          <p:cNvSpPr/>
          <p:nvPr/>
        </p:nvSpPr>
        <p:spPr>
          <a:xfrm>
            <a:off x="12089256" y="840867"/>
            <a:ext cx="0" cy="5885269"/>
          </a:xfrm>
          <a:custGeom>
            <a:avLst/>
            <a:gdLst/>
            <a:ahLst/>
            <a:cxnLst/>
            <a:rect l="0" t="0" r="0" b="0"/>
            <a:pathLst>
              <a:path h="5885269">
                <a:moveTo>
                  <a:pt x="0" y="0"/>
                </a:moveTo>
                <a:lnTo>
                  <a:pt x="0" y="5885269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0" name="Freeform 350"/>
          <p:cNvSpPr/>
          <p:nvPr/>
        </p:nvSpPr>
        <p:spPr>
          <a:xfrm>
            <a:off x="78709" y="847217"/>
            <a:ext cx="12016897" cy="0"/>
          </a:xfrm>
          <a:custGeom>
            <a:avLst/>
            <a:gdLst/>
            <a:ahLst/>
            <a:cxnLst/>
            <a:rect l="0" t="0" r="0" b="0"/>
            <a:pathLst>
              <a:path w="12016897">
                <a:moveTo>
                  <a:pt x="0" y="0"/>
                </a:moveTo>
                <a:lnTo>
                  <a:pt x="1201689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1" name="Freeform 351"/>
          <p:cNvSpPr/>
          <p:nvPr/>
        </p:nvSpPr>
        <p:spPr>
          <a:xfrm>
            <a:off x="78709" y="6719786"/>
            <a:ext cx="12016897" cy="0"/>
          </a:xfrm>
          <a:custGeom>
            <a:avLst/>
            <a:gdLst/>
            <a:ahLst/>
            <a:cxnLst/>
            <a:rect l="0" t="0" r="0" b="0"/>
            <a:pathLst>
              <a:path w="12016897">
                <a:moveTo>
                  <a:pt x="0" y="0"/>
                </a:moveTo>
                <a:lnTo>
                  <a:pt x="12016897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2" name="Rectangle 352"/>
          <p:cNvSpPr/>
          <p:nvPr/>
        </p:nvSpPr>
        <p:spPr>
          <a:xfrm>
            <a:off x="4553077" y="79720"/>
            <a:ext cx="2846443" cy="4741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2810" b="0" i="0" spc="-15" baseline="0" dirty="0">
                <a:solidFill>
                  <a:srgbClr val="FFFFFF"/>
                </a:solidFill>
                <a:latin typeface="Times New Roman"/>
              </a:rPr>
              <a:t>О</a:t>
            </a:r>
            <a:r>
              <a:rPr lang="ru-RU" sz="2810" b="0" i="0" spc="0" baseline="0" dirty="0">
                <a:solidFill>
                  <a:srgbClr val="FFFFFF"/>
                </a:solidFill>
                <a:latin typeface="Times New Roman"/>
              </a:rPr>
              <a:t>писание</a:t>
            </a:r>
            <a:r>
              <a:rPr lang="ru-RU" sz="2810" b="0" i="0" spc="-54" baseline="0" dirty="0">
                <a:solidFill>
                  <a:srgbClr val="FFFFFF"/>
                </a:solidFill>
                <a:latin typeface="Times New Roman"/>
              </a:rPr>
              <a:t> </a:t>
            </a:r>
            <a:r>
              <a:rPr lang="ru-RU" sz="2810" b="0" i="0" spc="0" baseline="0" dirty="0">
                <a:solidFill>
                  <a:srgbClr val="FFFFFF"/>
                </a:solidFill>
                <a:latin typeface="Times New Roman"/>
              </a:rPr>
              <a:t>м</a:t>
            </a:r>
            <a:r>
              <a:rPr lang="ru-RU" sz="2810" b="0" i="0" spc="-65" baseline="0" dirty="0">
                <a:solidFill>
                  <a:srgbClr val="FFFFFF"/>
                </a:solidFill>
                <a:latin typeface="Times New Roman"/>
              </a:rPr>
              <a:t>о</a:t>
            </a:r>
            <a:r>
              <a:rPr lang="ru-RU" sz="2810" b="0" i="0" spc="0" baseline="0" dirty="0">
                <a:solidFill>
                  <a:srgbClr val="FFFFFF"/>
                </a:solidFill>
                <a:latin typeface="Times New Roman"/>
              </a:rPr>
              <a:t>д</a:t>
            </a:r>
            <a:r>
              <a:rPr lang="ru-RU" sz="2810" b="0" i="0" spc="-158" baseline="0" dirty="0">
                <a:solidFill>
                  <a:srgbClr val="FFFFFF"/>
                </a:solidFill>
                <a:latin typeface="Times New Roman"/>
              </a:rPr>
              <a:t>у</a:t>
            </a:r>
            <a:r>
              <a:rPr lang="ru-RU" sz="2810" b="0" i="0" spc="-12" baseline="0" dirty="0">
                <a:solidFill>
                  <a:srgbClr val="FFFFFF"/>
                </a:solidFill>
                <a:latin typeface="Times New Roman"/>
              </a:rPr>
              <a:t>л</a:t>
            </a:r>
            <a:r>
              <a:rPr lang="ru-RU" sz="2810" b="0" i="0" spc="0" baseline="0" dirty="0">
                <a:solidFill>
                  <a:srgbClr val="FFFFFF"/>
                </a:solidFill>
                <a:latin typeface="Times New Roman"/>
              </a:rPr>
              <a:t>ей</a:t>
            </a:r>
          </a:p>
        </p:txBody>
      </p:sp>
      <p:sp>
        <p:nvSpPr>
          <p:cNvPr id="354" name="Rectangle 354"/>
          <p:cNvSpPr/>
          <p:nvPr/>
        </p:nvSpPr>
        <p:spPr>
          <a:xfrm>
            <a:off x="176479" y="890438"/>
            <a:ext cx="11342003" cy="3039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466127" algn="l"/>
                <a:tab pos="9709963" algn="l"/>
              </a:tabLst>
            </a:pPr>
            <a:r>
              <a:rPr lang="ru-RU" sz="1994" b="1" i="0" spc="0" baseline="0" dirty="0">
                <a:solidFill>
                  <a:srgbClr val="FFFFFF"/>
                </a:solidFill>
                <a:latin typeface="Calibri,Bold"/>
              </a:rPr>
              <a:t>М</a:t>
            </a:r>
            <a:r>
              <a:rPr lang="ru-RU" sz="1994" b="1" i="0" spc="-42" baseline="0" dirty="0">
                <a:solidFill>
                  <a:srgbClr val="FFFFFF"/>
                </a:solidFill>
                <a:latin typeface="Calibri,Bold"/>
              </a:rPr>
              <a:t>о</a:t>
            </a:r>
            <a:r>
              <a:rPr lang="ru-RU" sz="1994" b="1" i="0" spc="-32" baseline="0" dirty="0">
                <a:solidFill>
                  <a:srgbClr val="FFFFFF"/>
                </a:solidFill>
                <a:latin typeface="Calibri,Bold"/>
              </a:rPr>
              <a:t>д</a:t>
            </a:r>
            <a:r>
              <a:rPr lang="ru-RU" sz="1994" b="1" i="0" spc="-82" baseline="0" dirty="0">
                <a:solidFill>
                  <a:srgbClr val="FFFFFF"/>
                </a:solidFill>
                <a:latin typeface="Calibri,Bold"/>
              </a:rPr>
              <a:t>у</a:t>
            </a:r>
            <a:r>
              <a:rPr lang="ru-RU" sz="1994" b="1" i="0" spc="0" baseline="0" dirty="0">
                <a:solidFill>
                  <a:srgbClr val="FFFFFF"/>
                </a:solidFill>
                <a:latin typeface="Calibri,Bold"/>
              </a:rPr>
              <a:t>ль	В 8</a:t>
            </a:r>
            <a:r>
              <a:rPr lang="ru-RU" sz="1994" b="1" i="0" spc="-11" baseline="0" dirty="0">
                <a:solidFill>
                  <a:srgbClr val="FFFFFF"/>
                </a:solidFill>
                <a:latin typeface="Calibri,Bold"/>
              </a:rPr>
              <a:t>-</a:t>
            </a:r>
            <a:r>
              <a:rPr lang="ru-RU" sz="1994" b="1" i="0" spc="0" baseline="0" dirty="0">
                <a:solidFill>
                  <a:srgbClr val="FFFFFF"/>
                </a:solidFill>
                <a:latin typeface="Calibri,Bold"/>
              </a:rPr>
              <a:t>9 классе 	В 10</a:t>
            </a:r>
            <a:r>
              <a:rPr lang="ru-RU" sz="1994" b="1" i="0" spc="-11" baseline="0" dirty="0">
                <a:solidFill>
                  <a:srgbClr val="FFFFFF"/>
                </a:solidFill>
                <a:latin typeface="Calibri,Bold"/>
              </a:rPr>
              <a:t>-</a:t>
            </a:r>
            <a:r>
              <a:rPr lang="ru-RU" sz="1994" b="1" i="0" spc="0" baseline="0" dirty="0">
                <a:solidFill>
                  <a:srgbClr val="FFFFFF"/>
                </a:solidFill>
                <a:latin typeface="Calibri,Bold"/>
              </a:rPr>
              <a:t>11 классе </a:t>
            </a:r>
          </a:p>
        </p:txBody>
      </p:sp>
      <p:sp>
        <p:nvSpPr>
          <p:cNvPr id="356" name="Rectangle 356"/>
          <p:cNvSpPr/>
          <p:nvPr/>
        </p:nvSpPr>
        <p:spPr>
          <a:xfrm>
            <a:off x="176479" y="1378128"/>
            <a:ext cx="10235819" cy="24505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466127" algn="l"/>
                <a:tab pos="9709963" algn="l"/>
              </a:tabLst>
            </a:pP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№</a:t>
            </a:r>
            <a:r>
              <a:rPr lang="ru-RU" sz="1607" b="0" i="0" spc="-28" baseline="0" dirty="0">
                <a:solidFill>
                  <a:srgbClr val="1F4E79"/>
                </a:solidFill>
                <a:latin typeface="Calibri"/>
              </a:rPr>
              <a:t> 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1 «Безопасно</a:t>
            </a:r>
            <a:r>
              <a:rPr lang="ru-RU" sz="1607" b="0" i="0" spc="-13" baseline="0" dirty="0">
                <a:solidFill>
                  <a:srgbClr val="1F4E79"/>
                </a:solidFill>
                <a:latin typeface="Calibri"/>
              </a:rPr>
              <a:t>е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 и </a:t>
            </a:r>
            <a:r>
              <a:rPr lang="ru-RU" sz="1607" b="0" i="0" spc="-12" baseline="0" dirty="0">
                <a:solidFill>
                  <a:srgbClr val="1F4E79"/>
                </a:solidFill>
                <a:latin typeface="Calibri"/>
              </a:rPr>
              <a:t>у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с</a:t>
            </a:r>
            <a:r>
              <a:rPr lang="ru-RU" sz="1607" b="0" i="0" spc="-23" baseline="0" dirty="0">
                <a:solidFill>
                  <a:srgbClr val="1F4E79"/>
                </a:solidFill>
                <a:latin typeface="Calibri"/>
              </a:rPr>
              <a:t>т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ойчивое развити</a:t>
            </a:r>
            <a:r>
              <a:rPr lang="ru-RU" sz="1607" b="0" i="0" spc="-13" baseline="0" dirty="0">
                <a:solidFill>
                  <a:srgbClr val="1F4E79"/>
                </a:solidFill>
                <a:latin typeface="Calibri"/>
              </a:rPr>
              <a:t>е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 лично</a:t>
            </a:r>
            <a:r>
              <a:rPr lang="ru-RU" sz="1607" b="0" i="0" spc="-12" baseline="0" dirty="0">
                <a:solidFill>
                  <a:srgbClr val="1F4E79"/>
                </a:solidFill>
                <a:latin typeface="Calibri"/>
              </a:rPr>
              <a:t>с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ти, об</a:t>
            </a:r>
            <a:r>
              <a:rPr lang="ru-RU" sz="1607" b="0" i="0" spc="-29" baseline="0" dirty="0">
                <a:solidFill>
                  <a:srgbClr val="1F4E79"/>
                </a:solidFill>
                <a:latin typeface="Calibri"/>
              </a:rPr>
              <a:t>щ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ества, </a:t>
            </a:r>
            <a:r>
              <a:rPr lang="ru-RU" sz="1607" b="0" i="0" spc="-29" baseline="0" dirty="0">
                <a:solidFill>
                  <a:srgbClr val="1F4E79"/>
                </a:solidFill>
                <a:latin typeface="Calibri"/>
              </a:rPr>
              <a:t>г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ос</a:t>
            </a:r>
            <a:r>
              <a:rPr lang="ru-RU" sz="1607" b="0" i="0" spc="-81" baseline="0" dirty="0">
                <a:solidFill>
                  <a:srgbClr val="1F4E79"/>
                </a:solidFill>
                <a:latin typeface="Calibri"/>
              </a:rPr>
              <a:t>у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дарства» 	4 </a:t>
            </a:r>
            <a:r>
              <a:rPr lang="ru-RU" sz="1607" b="0" i="0" spc="-13" baseline="0" dirty="0">
                <a:solidFill>
                  <a:srgbClr val="1F4E79"/>
                </a:solidFill>
                <a:latin typeface="Calibri"/>
              </a:rPr>
              <a:t>ч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аса	4 часа</a:t>
            </a:r>
          </a:p>
        </p:txBody>
      </p:sp>
      <p:sp>
        <p:nvSpPr>
          <p:cNvPr id="357" name="Rectangle 357"/>
          <p:cNvSpPr/>
          <p:nvPr/>
        </p:nvSpPr>
        <p:spPr>
          <a:xfrm>
            <a:off x="176479" y="1867713"/>
            <a:ext cx="10446570" cy="24505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466127" algn="l"/>
                <a:tab pos="9709963" algn="l"/>
              </a:tabLst>
            </a:pP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№</a:t>
            </a:r>
            <a:r>
              <a:rPr lang="ru-RU" sz="1607" b="0" i="0" spc="-28" baseline="0" dirty="0">
                <a:solidFill>
                  <a:srgbClr val="1F4E79"/>
                </a:solidFill>
                <a:latin typeface="Calibri"/>
              </a:rPr>
              <a:t> 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2 «Основы военной п</a:t>
            </a:r>
            <a:r>
              <a:rPr lang="ru-RU" sz="1607" b="0" i="0" spc="-57" baseline="0" dirty="0">
                <a:solidFill>
                  <a:srgbClr val="1F4E79"/>
                </a:solidFill>
                <a:latin typeface="Calibri"/>
              </a:rPr>
              <a:t>о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д</a:t>
            </a:r>
            <a:r>
              <a:rPr lang="ru-RU" sz="1607" b="0" i="0" spc="-29" baseline="0" dirty="0">
                <a:solidFill>
                  <a:srgbClr val="1F4E79"/>
                </a:solidFill>
                <a:latin typeface="Calibri"/>
              </a:rPr>
              <a:t>г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о</a:t>
            </a:r>
            <a:r>
              <a:rPr lang="ru-RU" sz="1607" b="0" i="0" spc="-23" baseline="0" dirty="0">
                <a:solidFill>
                  <a:srgbClr val="1F4E79"/>
                </a:solidFill>
                <a:latin typeface="Calibri"/>
              </a:rPr>
              <a:t>т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овки» 	9 </a:t>
            </a:r>
            <a:r>
              <a:rPr lang="ru-RU" sz="1607" b="0" i="0" spc="-13" baseline="0" dirty="0">
                <a:solidFill>
                  <a:srgbClr val="1F4E79"/>
                </a:solidFill>
                <a:latin typeface="Calibri"/>
              </a:rPr>
              <a:t>ч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асов	12 </a:t>
            </a:r>
            <a:r>
              <a:rPr lang="ru-RU" sz="1607" b="0" i="0" spc="-12" baseline="0" dirty="0">
                <a:solidFill>
                  <a:srgbClr val="1F4E79"/>
                </a:solidFill>
                <a:latin typeface="Calibri"/>
              </a:rPr>
              <a:t>ч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асов</a:t>
            </a:r>
          </a:p>
        </p:txBody>
      </p:sp>
      <p:sp>
        <p:nvSpPr>
          <p:cNvPr id="358" name="Rectangle 358"/>
          <p:cNvSpPr/>
          <p:nvPr/>
        </p:nvSpPr>
        <p:spPr>
          <a:xfrm>
            <a:off x="176479" y="2357171"/>
            <a:ext cx="10235819" cy="24505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466127" algn="l"/>
                <a:tab pos="9709963" algn="l"/>
              </a:tabLst>
            </a:pP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№</a:t>
            </a:r>
            <a:r>
              <a:rPr lang="ru-RU" sz="1607" b="0" i="0" spc="-28" baseline="0" dirty="0">
                <a:solidFill>
                  <a:srgbClr val="1F4E79"/>
                </a:solidFill>
                <a:latin typeface="Calibri"/>
              </a:rPr>
              <a:t> 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3 «</a:t>
            </a:r>
            <a:r>
              <a:rPr lang="ru-RU" sz="1607" b="0" i="0" spc="-58" baseline="0" dirty="0">
                <a:solidFill>
                  <a:srgbClr val="1F4E79"/>
                </a:solidFill>
                <a:latin typeface="Calibri"/>
              </a:rPr>
              <a:t>К</a:t>
            </a:r>
            <a:r>
              <a:rPr lang="ru-RU" sz="1607" b="0" i="0" spc="-57" baseline="0" dirty="0">
                <a:solidFill>
                  <a:srgbClr val="1F4E79"/>
                </a:solidFill>
                <a:latin typeface="Calibri"/>
              </a:rPr>
              <a:t>у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л</a:t>
            </a:r>
            <a:r>
              <a:rPr lang="ru-RU" sz="1607" b="0" i="0" spc="-89" baseline="0" dirty="0">
                <a:solidFill>
                  <a:srgbClr val="1F4E79"/>
                </a:solidFill>
                <a:latin typeface="Calibri"/>
              </a:rPr>
              <a:t>ь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тура безопасно</a:t>
            </a:r>
            <a:r>
              <a:rPr lang="ru-RU" sz="1607" b="0" i="0" spc="-12" baseline="0" dirty="0">
                <a:solidFill>
                  <a:srgbClr val="1F4E79"/>
                </a:solidFill>
                <a:latin typeface="Calibri"/>
              </a:rPr>
              <a:t>с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ти жизн</a:t>
            </a:r>
            <a:r>
              <a:rPr lang="ru-RU" sz="1607" b="0" i="0" spc="-29" baseline="0" dirty="0">
                <a:solidFill>
                  <a:srgbClr val="1F4E79"/>
                </a:solidFill>
                <a:latin typeface="Calibri"/>
              </a:rPr>
              <a:t>е</a:t>
            </a:r>
            <a:r>
              <a:rPr lang="ru-RU" sz="1607" b="0" i="0" spc="-34" baseline="0" dirty="0">
                <a:solidFill>
                  <a:srgbClr val="1F4E79"/>
                </a:solidFill>
                <a:latin typeface="Calibri"/>
              </a:rPr>
              <a:t>д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ея</a:t>
            </a:r>
            <a:r>
              <a:rPr lang="ru-RU" sz="1607" b="0" i="0" spc="-23" baseline="0" dirty="0">
                <a:solidFill>
                  <a:srgbClr val="1F4E79"/>
                </a:solidFill>
                <a:latin typeface="Calibri"/>
              </a:rPr>
              <a:t>т</a:t>
            </a:r>
            <a:r>
              <a:rPr lang="ru-RU" sz="1607" b="0" i="0" spc="-33" baseline="0" dirty="0">
                <a:solidFill>
                  <a:srgbClr val="1F4E79"/>
                </a:solidFill>
                <a:latin typeface="Calibri"/>
              </a:rPr>
              <a:t>е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л</a:t>
            </a:r>
            <a:r>
              <a:rPr lang="ru-RU" sz="1607" b="0" i="0" spc="-17" baseline="0" dirty="0">
                <a:solidFill>
                  <a:srgbClr val="1F4E79"/>
                </a:solidFill>
                <a:latin typeface="Calibri"/>
              </a:rPr>
              <a:t>ь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но</a:t>
            </a:r>
            <a:r>
              <a:rPr lang="ru-RU" sz="1607" b="0" i="0" spc="-12" baseline="0" dirty="0">
                <a:solidFill>
                  <a:srgbClr val="1F4E79"/>
                </a:solidFill>
                <a:latin typeface="Calibri"/>
              </a:rPr>
              <a:t>с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ти в современном об</a:t>
            </a:r>
            <a:r>
              <a:rPr lang="ru-RU" sz="1607" b="0" i="0" spc="-29" baseline="0" dirty="0">
                <a:solidFill>
                  <a:srgbClr val="1F4E79"/>
                </a:solidFill>
                <a:latin typeface="Calibri"/>
              </a:rPr>
              <a:t>щ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естве» 	2 </a:t>
            </a:r>
            <a:r>
              <a:rPr lang="ru-RU" sz="1607" b="0" i="0" spc="-13" baseline="0" dirty="0">
                <a:solidFill>
                  <a:srgbClr val="1F4E79"/>
                </a:solidFill>
                <a:latin typeface="Calibri"/>
              </a:rPr>
              <a:t>ч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аса	2 часа</a:t>
            </a:r>
          </a:p>
        </p:txBody>
      </p:sp>
      <p:sp>
        <p:nvSpPr>
          <p:cNvPr id="359" name="Rectangle 359"/>
          <p:cNvSpPr/>
          <p:nvPr/>
        </p:nvSpPr>
        <p:spPr>
          <a:xfrm>
            <a:off x="176479" y="2846340"/>
            <a:ext cx="10342750" cy="24542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466127" algn="l"/>
                <a:tab pos="9709963" algn="l"/>
              </a:tabLst>
            </a:pPr>
            <a:r>
              <a:rPr lang="ru-RU" sz="1610" b="0" i="0" spc="0" baseline="0" dirty="0">
                <a:solidFill>
                  <a:srgbClr val="1F4E79"/>
                </a:solidFill>
                <a:latin typeface="Calibri"/>
              </a:rPr>
              <a:t>№</a:t>
            </a:r>
            <a:r>
              <a:rPr lang="ru-RU" sz="1610" b="0" i="0" spc="-28" baseline="0" dirty="0">
                <a:solidFill>
                  <a:srgbClr val="1F4E79"/>
                </a:solidFill>
                <a:latin typeface="Calibri"/>
              </a:rPr>
              <a:t> </a:t>
            </a:r>
            <a:r>
              <a:rPr lang="ru-RU" sz="1610" b="0" i="0" spc="0" baseline="0" dirty="0">
                <a:solidFill>
                  <a:srgbClr val="1F4E79"/>
                </a:solidFill>
                <a:latin typeface="Calibri"/>
              </a:rPr>
              <a:t>4 </a:t>
            </a:r>
            <a:r>
              <a:rPr lang="ru-RU" sz="1610" b="0" i="0" spc="-13" baseline="0" dirty="0">
                <a:solidFill>
                  <a:srgbClr val="1F4E79"/>
                </a:solidFill>
                <a:latin typeface="Calibri"/>
              </a:rPr>
              <a:t>«</a:t>
            </a:r>
            <a:r>
              <a:rPr lang="ru-RU" sz="1610" b="0" i="0" spc="0" baseline="0" dirty="0">
                <a:solidFill>
                  <a:srgbClr val="1F4E79"/>
                </a:solidFill>
                <a:latin typeface="Calibri"/>
              </a:rPr>
              <a:t>Б</a:t>
            </a:r>
            <a:r>
              <a:rPr lang="ru-RU" sz="1610" b="0" i="0" spc="-13" baseline="0" dirty="0">
                <a:solidFill>
                  <a:srgbClr val="1F4E79"/>
                </a:solidFill>
                <a:latin typeface="Calibri"/>
              </a:rPr>
              <a:t>е</a:t>
            </a:r>
            <a:r>
              <a:rPr lang="ru-RU" sz="1610" b="0" i="0" spc="0" baseline="0" dirty="0">
                <a:solidFill>
                  <a:srgbClr val="1F4E79"/>
                </a:solidFill>
                <a:latin typeface="Calibri"/>
              </a:rPr>
              <a:t>зопа</a:t>
            </a:r>
            <a:r>
              <a:rPr lang="ru-RU" sz="1610" b="0" i="0" spc="-12" baseline="0" dirty="0">
                <a:solidFill>
                  <a:srgbClr val="1F4E79"/>
                </a:solidFill>
                <a:latin typeface="Calibri"/>
              </a:rPr>
              <a:t>с</a:t>
            </a:r>
            <a:r>
              <a:rPr lang="ru-RU" sz="1610" b="0" i="0" spc="0" baseline="0" dirty="0">
                <a:solidFill>
                  <a:srgbClr val="1F4E79"/>
                </a:solidFill>
                <a:latin typeface="Calibri"/>
              </a:rPr>
              <a:t>ност</a:t>
            </a:r>
            <a:r>
              <a:rPr lang="ru-RU" sz="1610" b="0" i="0" spc="-13" baseline="0" dirty="0">
                <a:solidFill>
                  <a:srgbClr val="1F4E79"/>
                </a:solidFill>
                <a:latin typeface="Calibri"/>
              </a:rPr>
              <a:t>ь</a:t>
            </a:r>
            <a:r>
              <a:rPr lang="ru-RU" sz="1610" b="0" i="0" spc="0" baseline="0" dirty="0">
                <a:solidFill>
                  <a:srgbClr val="1F4E79"/>
                </a:solidFill>
                <a:latin typeface="Calibri"/>
              </a:rPr>
              <a:t> в быту» 	6 </a:t>
            </a:r>
            <a:r>
              <a:rPr lang="ru-RU" sz="1610" b="0" i="0" spc="-17" baseline="0" dirty="0">
                <a:solidFill>
                  <a:srgbClr val="1F4E79"/>
                </a:solidFill>
                <a:latin typeface="Calibri"/>
              </a:rPr>
              <a:t>ч</a:t>
            </a:r>
            <a:r>
              <a:rPr lang="ru-RU" sz="1610" b="0" i="0" spc="0" baseline="0" dirty="0">
                <a:solidFill>
                  <a:srgbClr val="1F4E79"/>
                </a:solidFill>
                <a:latin typeface="Calibri"/>
              </a:rPr>
              <a:t>а</a:t>
            </a:r>
            <a:r>
              <a:rPr lang="ru-RU" sz="1610" b="0" i="0" spc="-13" baseline="0" dirty="0">
                <a:solidFill>
                  <a:srgbClr val="1F4E79"/>
                </a:solidFill>
                <a:latin typeface="Calibri"/>
              </a:rPr>
              <a:t>с</a:t>
            </a:r>
            <a:r>
              <a:rPr lang="ru-RU" sz="1610" b="0" i="0" spc="0" baseline="0" dirty="0">
                <a:solidFill>
                  <a:srgbClr val="1F4E79"/>
                </a:solidFill>
                <a:latin typeface="Calibri"/>
              </a:rPr>
              <a:t>ов	6 </a:t>
            </a:r>
            <a:r>
              <a:rPr lang="ru-RU" sz="1610" b="0" i="0" spc="-12" baseline="0" dirty="0">
                <a:solidFill>
                  <a:srgbClr val="1F4E79"/>
                </a:solidFill>
                <a:latin typeface="Calibri"/>
              </a:rPr>
              <a:t>ч</a:t>
            </a:r>
            <a:r>
              <a:rPr lang="ru-RU" sz="1610" b="0" i="0" spc="0" baseline="0" dirty="0">
                <a:solidFill>
                  <a:srgbClr val="1F4E79"/>
                </a:solidFill>
                <a:latin typeface="Calibri"/>
              </a:rPr>
              <a:t>асов</a:t>
            </a:r>
          </a:p>
        </p:txBody>
      </p:sp>
      <p:sp>
        <p:nvSpPr>
          <p:cNvPr id="360" name="Rectangle 360"/>
          <p:cNvSpPr/>
          <p:nvPr/>
        </p:nvSpPr>
        <p:spPr>
          <a:xfrm>
            <a:off x="176479" y="3336468"/>
            <a:ext cx="10342828" cy="24505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466127" algn="l"/>
                <a:tab pos="9709963" algn="l"/>
              </a:tabLst>
            </a:pP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№</a:t>
            </a:r>
            <a:r>
              <a:rPr lang="ru-RU" sz="1607" b="0" i="0" spc="-28" baseline="0" dirty="0">
                <a:solidFill>
                  <a:srgbClr val="1F4E79"/>
                </a:solidFill>
                <a:latin typeface="Calibri"/>
              </a:rPr>
              <a:t> 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5 «Безопасно</a:t>
            </a:r>
            <a:r>
              <a:rPr lang="ru-RU" sz="1607" b="0" i="0" spc="-12" baseline="0" dirty="0">
                <a:solidFill>
                  <a:srgbClr val="1F4E79"/>
                </a:solidFill>
                <a:latin typeface="Calibri"/>
              </a:rPr>
              <a:t>с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ть на</a:t>
            </a:r>
            <a:r>
              <a:rPr lang="ru-RU" sz="1607" b="0" i="0" spc="-26" baseline="0" dirty="0">
                <a:solidFill>
                  <a:srgbClr val="1F4E79"/>
                </a:solidFill>
                <a:latin typeface="Calibri"/>
              </a:rPr>
              <a:t> 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транспор</a:t>
            </a:r>
            <a:r>
              <a:rPr lang="ru-RU" sz="1607" b="0" i="0" spc="-26" baseline="0" dirty="0">
                <a:solidFill>
                  <a:srgbClr val="1F4E79"/>
                </a:solidFill>
                <a:latin typeface="Calibri"/>
              </a:rPr>
              <a:t>т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е» 	7 </a:t>
            </a:r>
            <a:r>
              <a:rPr lang="ru-RU" sz="1607" b="0" i="0" spc="-13" baseline="0" dirty="0">
                <a:solidFill>
                  <a:srgbClr val="1F4E79"/>
                </a:solidFill>
                <a:latin typeface="Calibri"/>
              </a:rPr>
              <a:t>ч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асов	5 часов</a:t>
            </a:r>
          </a:p>
        </p:txBody>
      </p:sp>
      <p:sp>
        <p:nvSpPr>
          <p:cNvPr id="361" name="Rectangle 361"/>
          <p:cNvSpPr/>
          <p:nvPr/>
        </p:nvSpPr>
        <p:spPr>
          <a:xfrm>
            <a:off x="176479" y="3826053"/>
            <a:ext cx="10342828" cy="24505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466127" algn="l"/>
                <a:tab pos="9709963" algn="l"/>
              </a:tabLst>
            </a:pP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№</a:t>
            </a:r>
            <a:r>
              <a:rPr lang="ru-RU" sz="1607" b="0" i="0" spc="-28" baseline="0" dirty="0">
                <a:solidFill>
                  <a:srgbClr val="1F4E79"/>
                </a:solidFill>
                <a:latin typeface="Calibri"/>
              </a:rPr>
              <a:t> 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6 «Безопасно</a:t>
            </a:r>
            <a:r>
              <a:rPr lang="ru-RU" sz="1607" b="0" i="0" spc="-12" baseline="0" dirty="0">
                <a:solidFill>
                  <a:srgbClr val="1F4E79"/>
                </a:solidFill>
                <a:latin typeface="Calibri"/>
              </a:rPr>
              <a:t>с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ть в об</a:t>
            </a:r>
            <a:r>
              <a:rPr lang="ru-RU" sz="1607" b="0" i="0" spc="-29" baseline="0" dirty="0">
                <a:solidFill>
                  <a:srgbClr val="1F4E79"/>
                </a:solidFill>
                <a:latin typeface="Calibri"/>
              </a:rPr>
              <a:t>щ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ественных</a:t>
            </a:r>
            <a:r>
              <a:rPr lang="ru-RU" sz="1607" b="0" i="0" spc="-52" baseline="0" dirty="0">
                <a:solidFill>
                  <a:srgbClr val="1F4E79"/>
                </a:solidFill>
                <a:latin typeface="Calibri"/>
              </a:rPr>
              <a:t> 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местах» 	6 </a:t>
            </a:r>
            <a:r>
              <a:rPr lang="ru-RU" sz="1607" b="0" i="0" spc="-13" baseline="0" dirty="0">
                <a:solidFill>
                  <a:srgbClr val="1F4E79"/>
                </a:solidFill>
                <a:latin typeface="Calibri"/>
              </a:rPr>
              <a:t>ч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асов	5 часов</a:t>
            </a:r>
          </a:p>
        </p:txBody>
      </p:sp>
      <p:sp>
        <p:nvSpPr>
          <p:cNvPr id="362" name="Rectangle 362"/>
          <p:cNvSpPr/>
          <p:nvPr/>
        </p:nvSpPr>
        <p:spPr>
          <a:xfrm>
            <a:off x="176479" y="4315511"/>
            <a:ext cx="10342828" cy="24505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466127" algn="l"/>
                <a:tab pos="9709963" algn="l"/>
              </a:tabLst>
            </a:pP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№</a:t>
            </a:r>
            <a:r>
              <a:rPr lang="ru-RU" sz="1607" b="0" i="0" spc="-28" baseline="0" dirty="0">
                <a:solidFill>
                  <a:srgbClr val="1F4E79"/>
                </a:solidFill>
                <a:latin typeface="Calibri"/>
              </a:rPr>
              <a:t> 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7 «Безопасно</a:t>
            </a:r>
            <a:r>
              <a:rPr lang="ru-RU" sz="1607" b="0" i="0" spc="-12" baseline="0" dirty="0">
                <a:solidFill>
                  <a:srgbClr val="1F4E79"/>
                </a:solidFill>
                <a:latin typeface="Calibri"/>
              </a:rPr>
              <a:t>с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ть в прир</a:t>
            </a:r>
            <a:r>
              <a:rPr lang="ru-RU" sz="1607" b="0" i="0" spc="-60" baseline="0" dirty="0">
                <a:solidFill>
                  <a:srgbClr val="1F4E79"/>
                </a:solidFill>
                <a:latin typeface="Calibri"/>
              </a:rPr>
              <a:t>о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дной </a:t>
            </a:r>
            <a:r>
              <a:rPr lang="ru-RU" sz="1607" b="0" i="0" spc="-12" baseline="0" dirty="0">
                <a:solidFill>
                  <a:srgbClr val="1F4E79"/>
                </a:solidFill>
                <a:latin typeface="Calibri"/>
              </a:rPr>
              <a:t>с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р</a:t>
            </a:r>
            <a:r>
              <a:rPr lang="ru-RU" sz="1607" b="0" i="0" spc="-37" baseline="0" dirty="0">
                <a:solidFill>
                  <a:srgbClr val="1F4E79"/>
                </a:solidFill>
                <a:latin typeface="Calibri"/>
              </a:rPr>
              <a:t>е</a:t>
            </a:r>
            <a:r>
              <a:rPr lang="ru-RU" sz="1607" b="0" i="0" spc="-34" baseline="0" dirty="0">
                <a:solidFill>
                  <a:srgbClr val="1F4E79"/>
                </a:solidFill>
                <a:latin typeface="Calibri"/>
              </a:rPr>
              <a:t>д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е» 	9 </a:t>
            </a:r>
            <a:r>
              <a:rPr lang="ru-RU" sz="1607" b="0" i="0" spc="-13" baseline="0" dirty="0">
                <a:solidFill>
                  <a:srgbClr val="1F4E79"/>
                </a:solidFill>
                <a:latin typeface="Calibri"/>
              </a:rPr>
              <a:t>ч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асов	7 часов</a:t>
            </a:r>
          </a:p>
        </p:txBody>
      </p:sp>
      <p:sp>
        <p:nvSpPr>
          <p:cNvPr id="363" name="Rectangle 363"/>
          <p:cNvSpPr/>
          <p:nvPr/>
        </p:nvSpPr>
        <p:spPr>
          <a:xfrm>
            <a:off x="176479" y="4804680"/>
            <a:ext cx="10342750" cy="24542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466127" algn="l"/>
                <a:tab pos="9709963" algn="l"/>
              </a:tabLst>
            </a:pPr>
            <a:r>
              <a:rPr lang="ru-RU" sz="1610" b="0" i="0" spc="0" baseline="0" dirty="0">
                <a:solidFill>
                  <a:srgbClr val="1F4E79"/>
                </a:solidFill>
                <a:latin typeface="Calibri"/>
              </a:rPr>
              <a:t>№</a:t>
            </a:r>
            <a:r>
              <a:rPr lang="ru-RU" sz="1610" b="0" i="0" spc="-28" baseline="0" dirty="0">
                <a:solidFill>
                  <a:srgbClr val="1F4E79"/>
                </a:solidFill>
                <a:latin typeface="Calibri"/>
              </a:rPr>
              <a:t> </a:t>
            </a:r>
            <a:r>
              <a:rPr lang="ru-RU" sz="1610" b="0" i="0" spc="0" baseline="0" dirty="0">
                <a:solidFill>
                  <a:srgbClr val="1F4E79"/>
                </a:solidFill>
                <a:latin typeface="Calibri"/>
              </a:rPr>
              <a:t>8 </a:t>
            </a:r>
            <a:r>
              <a:rPr lang="ru-RU" sz="1610" b="0" i="0" spc="-13" baseline="0" dirty="0">
                <a:solidFill>
                  <a:srgbClr val="1F4E79"/>
                </a:solidFill>
                <a:latin typeface="Calibri"/>
              </a:rPr>
              <a:t>«</a:t>
            </a:r>
            <a:r>
              <a:rPr lang="ru-RU" sz="1610" b="0" i="0" spc="0" baseline="0" dirty="0">
                <a:solidFill>
                  <a:srgbClr val="1F4E79"/>
                </a:solidFill>
                <a:latin typeface="Calibri"/>
              </a:rPr>
              <a:t>Основы м</a:t>
            </a:r>
            <a:r>
              <a:rPr lang="ru-RU" sz="1610" b="0" i="0" spc="-34" baseline="0" dirty="0">
                <a:solidFill>
                  <a:srgbClr val="1F4E79"/>
                </a:solidFill>
                <a:latin typeface="Calibri"/>
              </a:rPr>
              <a:t>е</a:t>
            </a:r>
            <a:r>
              <a:rPr lang="ru-RU" sz="1610" b="0" i="0" spc="-12" baseline="0" dirty="0">
                <a:solidFill>
                  <a:srgbClr val="1F4E79"/>
                </a:solidFill>
                <a:latin typeface="Calibri"/>
              </a:rPr>
              <a:t>д</a:t>
            </a:r>
            <a:r>
              <a:rPr lang="ru-RU" sz="1610" b="0" i="0" spc="0" baseline="0" dirty="0">
                <a:solidFill>
                  <a:srgbClr val="1F4E79"/>
                </a:solidFill>
                <a:latin typeface="Calibri"/>
              </a:rPr>
              <a:t>ицинских знаний.</a:t>
            </a:r>
            <a:r>
              <a:rPr lang="ru-RU" sz="1610" b="0" i="0" spc="-50" baseline="0" dirty="0">
                <a:solidFill>
                  <a:srgbClr val="1F4E79"/>
                </a:solidFill>
                <a:latin typeface="Calibri"/>
              </a:rPr>
              <a:t> </a:t>
            </a:r>
            <a:r>
              <a:rPr lang="ru-RU" sz="1610" b="0" i="0" spc="0" baseline="0" dirty="0">
                <a:solidFill>
                  <a:srgbClr val="1F4E79"/>
                </a:solidFill>
                <a:latin typeface="Calibri"/>
              </a:rPr>
              <a:t>О</a:t>
            </a:r>
            <a:r>
              <a:rPr lang="ru-RU" sz="1610" b="0" i="0" spc="-28" baseline="0" dirty="0">
                <a:solidFill>
                  <a:srgbClr val="1F4E79"/>
                </a:solidFill>
                <a:latin typeface="Calibri"/>
              </a:rPr>
              <a:t>к</a:t>
            </a:r>
            <a:r>
              <a:rPr lang="ru-RU" sz="1610" b="0" i="0" spc="0" baseline="0" dirty="0">
                <a:solidFill>
                  <a:srgbClr val="1F4E79"/>
                </a:solidFill>
                <a:latin typeface="Calibri"/>
              </a:rPr>
              <a:t>а</a:t>
            </a:r>
            <a:r>
              <a:rPr lang="ru-RU" sz="1610" b="0" i="0" spc="-13" baseline="0" dirty="0">
                <a:solidFill>
                  <a:srgbClr val="1F4E79"/>
                </a:solidFill>
                <a:latin typeface="Calibri"/>
              </a:rPr>
              <a:t>з</a:t>
            </a:r>
            <a:r>
              <a:rPr lang="ru-RU" sz="1610" b="0" i="0" spc="0" baseline="0" dirty="0">
                <a:solidFill>
                  <a:srgbClr val="1F4E79"/>
                </a:solidFill>
                <a:latin typeface="Calibri"/>
              </a:rPr>
              <a:t>ание</a:t>
            </a:r>
            <a:r>
              <a:rPr lang="ru-RU" sz="1610" b="0" i="0" spc="-28" baseline="0" dirty="0">
                <a:solidFill>
                  <a:srgbClr val="1F4E79"/>
                </a:solidFill>
                <a:latin typeface="Calibri"/>
              </a:rPr>
              <a:t> </a:t>
            </a:r>
            <a:r>
              <a:rPr lang="ru-RU" sz="1610" b="0" i="0" spc="0" baseline="0" dirty="0">
                <a:solidFill>
                  <a:srgbClr val="1F4E79"/>
                </a:solidFill>
                <a:latin typeface="Calibri"/>
              </a:rPr>
              <a:t>перв</a:t>
            </a:r>
            <a:r>
              <a:rPr lang="ru-RU" sz="1610" b="0" i="0" spc="-12" baseline="0" dirty="0">
                <a:solidFill>
                  <a:srgbClr val="1F4E79"/>
                </a:solidFill>
                <a:latin typeface="Calibri"/>
              </a:rPr>
              <a:t>о</a:t>
            </a:r>
            <a:r>
              <a:rPr lang="ru-RU" sz="1610" b="0" i="0" spc="0" baseline="0" dirty="0">
                <a:solidFill>
                  <a:srgbClr val="1F4E79"/>
                </a:solidFill>
                <a:latin typeface="Calibri"/>
              </a:rPr>
              <a:t>й помощи» 	7 </a:t>
            </a:r>
            <a:r>
              <a:rPr lang="ru-RU" sz="1610" b="0" i="0" spc="-17" baseline="0" dirty="0">
                <a:solidFill>
                  <a:srgbClr val="1F4E79"/>
                </a:solidFill>
                <a:latin typeface="Calibri"/>
              </a:rPr>
              <a:t>ч</a:t>
            </a:r>
            <a:r>
              <a:rPr lang="ru-RU" sz="1610" b="0" i="0" spc="0" baseline="0" dirty="0">
                <a:solidFill>
                  <a:srgbClr val="1F4E79"/>
                </a:solidFill>
                <a:latin typeface="Calibri"/>
              </a:rPr>
              <a:t>а</a:t>
            </a:r>
            <a:r>
              <a:rPr lang="ru-RU" sz="1610" b="0" i="0" spc="-13" baseline="0" dirty="0">
                <a:solidFill>
                  <a:srgbClr val="1F4E79"/>
                </a:solidFill>
                <a:latin typeface="Calibri"/>
              </a:rPr>
              <a:t>с</a:t>
            </a:r>
            <a:r>
              <a:rPr lang="ru-RU" sz="1610" b="0" i="0" spc="0" baseline="0" dirty="0">
                <a:solidFill>
                  <a:srgbClr val="1F4E79"/>
                </a:solidFill>
                <a:latin typeface="Calibri"/>
              </a:rPr>
              <a:t>ов	7 </a:t>
            </a:r>
            <a:r>
              <a:rPr lang="ru-RU" sz="1610" b="0" i="0" spc="-12" baseline="0" dirty="0">
                <a:solidFill>
                  <a:srgbClr val="1F4E79"/>
                </a:solidFill>
                <a:latin typeface="Calibri"/>
              </a:rPr>
              <a:t>ч</a:t>
            </a:r>
            <a:r>
              <a:rPr lang="ru-RU" sz="1610" b="0" i="0" spc="0" baseline="0" dirty="0">
                <a:solidFill>
                  <a:srgbClr val="1F4E79"/>
                </a:solidFill>
                <a:latin typeface="Calibri"/>
              </a:rPr>
              <a:t>асов</a:t>
            </a:r>
          </a:p>
        </p:txBody>
      </p:sp>
      <p:sp>
        <p:nvSpPr>
          <p:cNvPr id="364" name="Rectangle 364"/>
          <p:cNvSpPr/>
          <p:nvPr/>
        </p:nvSpPr>
        <p:spPr>
          <a:xfrm>
            <a:off x="176479" y="5294808"/>
            <a:ext cx="10341645" cy="24505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466127" algn="l"/>
                <a:tab pos="9709963" algn="l"/>
              </a:tabLst>
            </a:pP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№</a:t>
            </a:r>
            <a:r>
              <a:rPr lang="ru-RU" sz="1607" b="0" i="0" spc="-28" baseline="0" dirty="0">
                <a:solidFill>
                  <a:srgbClr val="1F4E79"/>
                </a:solidFill>
                <a:latin typeface="Calibri"/>
              </a:rPr>
              <a:t> 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9 «Безопасно</a:t>
            </a:r>
            <a:r>
              <a:rPr lang="ru-RU" sz="1607" b="0" i="0" spc="-12" baseline="0" dirty="0">
                <a:solidFill>
                  <a:srgbClr val="1F4E79"/>
                </a:solidFill>
                <a:latin typeface="Calibri"/>
              </a:rPr>
              <a:t>с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ть в социуме» 	6 </a:t>
            </a:r>
            <a:r>
              <a:rPr lang="ru-RU" sz="1607" b="0" i="0" spc="-13" baseline="0" dirty="0">
                <a:solidFill>
                  <a:srgbClr val="1F4E79"/>
                </a:solidFill>
                <a:latin typeface="Calibri"/>
              </a:rPr>
              <a:t>ч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асов	</a:t>
            </a:r>
            <a:r>
              <a:rPr lang="ru-RU" sz="1607" b="0" i="0" spc="363" baseline="0" dirty="0">
                <a:solidFill>
                  <a:srgbClr val="1F4E79"/>
                </a:solidFill>
                <a:latin typeface="Calibri"/>
              </a:rPr>
              <a:t>7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часов</a:t>
            </a:r>
          </a:p>
        </p:txBody>
      </p:sp>
      <p:sp>
        <p:nvSpPr>
          <p:cNvPr id="365" name="Rectangle 365"/>
          <p:cNvSpPr/>
          <p:nvPr/>
        </p:nvSpPr>
        <p:spPr>
          <a:xfrm>
            <a:off x="176479" y="5784343"/>
            <a:ext cx="10342828" cy="24505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466127" algn="l"/>
                <a:tab pos="9709963" algn="l"/>
              </a:tabLst>
            </a:pP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№</a:t>
            </a:r>
            <a:r>
              <a:rPr lang="ru-RU" sz="1607" b="0" i="0" spc="-28" baseline="0" dirty="0">
                <a:solidFill>
                  <a:srgbClr val="1F4E79"/>
                </a:solidFill>
                <a:latin typeface="Calibri"/>
              </a:rPr>
              <a:t> 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10 «Безопасно</a:t>
            </a:r>
            <a:r>
              <a:rPr lang="ru-RU" sz="1607" b="0" i="0" spc="-12" baseline="0" dirty="0">
                <a:solidFill>
                  <a:srgbClr val="1F4E79"/>
                </a:solidFill>
                <a:latin typeface="Calibri"/>
              </a:rPr>
              <a:t>с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ть в инфор</a:t>
            </a:r>
            <a:r>
              <a:rPr lang="ru-RU" sz="1607" b="0" i="0" spc="-12" baseline="0" dirty="0">
                <a:solidFill>
                  <a:srgbClr val="1F4E79"/>
                </a:solidFill>
                <a:latin typeface="Calibri"/>
              </a:rPr>
              <a:t>м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ационном пространстве» 	5 </a:t>
            </a:r>
            <a:r>
              <a:rPr lang="ru-RU" sz="1607" b="0" i="0" spc="-13" baseline="0" dirty="0">
                <a:solidFill>
                  <a:srgbClr val="1F4E79"/>
                </a:solidFill>
                <a:latin typeface="Calibri"/>
              </a:rPr>
              <a:t>ч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асов	7 часов</a:t>
            </a:r>
          </a:p>
        </p:txBody>
      </p:sp>
      <p:sp>
        <p:nvSpPr>
          <p:cNvPr id="366" name="Rectangle 366"/>
          <p:cNvSpPr/>
          <p:nvPr/>
        </p:nvSpPr>
        <p:spPr>
          <a:xfrm>
            <a:off x="176479" y="6273851"/>
            <a:ext cx="10342828" cy="24505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466127" algn="l"/>
                <a:tab pos="9709963" algn="l"/>
              </a:tabLst>
            </a:pP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№</a:t>
            </a:r>
            <a:r>
              <a:rPr lang="ru-RU" sz="1607" b="0" i="0" spc="-28" baseline="0" dirty="0">
                <a:solidFill>
                  <a:srgbClr val="1F4E79"/>
                </a:solidFill>
                <a:latin typeface="Calibri"/>
              </a:rPr>
              <a:t> 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11 «Основы против</a:t>
            </a:r>
            <a:r>
              <a:rPr lang="ru-RU" sz="1607" b="0" i="0" spc="-55" baseline="0" dirty="0">
                <a:solidFill>
                  <a:srgbClr val="1F4E79"/>
                </a:solidFill>
                <a:latin typeface="Calibri"/>
              </a:rPr>
              <a:t>о</a:t>
            </a:r>
            <a:r>
              <a:rPr lang="ru-RU" sz="1607" b="0" i="0" spc="-34" baseline="0" dirty="0">
                <a:solidFill>
                  <a:srgbClr val="1F4E79"/>
                </a:solidFill>
                <a:latin typeface="Calibri"/>
              </a:rPr>
              <a:t>д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ействия э</a:t>
            </a:r>
            <a:r>
              <a:rPr lang="ru-RU" sz="1607" b="0" i="0" spc="-23" baseline="0" dirty="0">
                <a:solidFill>
                  <a:srgbClr val="1F4E79"/>
                </a:solidFill>
                <a:latin typeface="Calibri"/>
              </a:rPr>
              <a:t>к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стр</a:t>
            </a:r>
            <a:r>
              <a:rPr lang="ru-RU" sz="1607" b="0" i="0" spc="-12" baseline="0" dirty="0">
                <a:solidFill>
                  <a:srgbClr val="1F4E79"/>
                </a:solidFill>
                <a:latin typeface="Calibri"/>
              </a:rPr>
              <a:t>е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мизму и </a:t>
            </a:r>
            <a:r>
              <a:rPr lang="ru-RU" sz="1607" b="0" i="0" spc="-26" baseline="0" dirty="0">
                <a:solidFill>
                  <a:srgbClr val="1F4E79"/>
                </a:solidFill>
                <a:latin typeface="Calibri"/>
              </a:rPr>
              <a:t>т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ерроризму» 	7 </a:t>
            </a:r>
            <a:r>
              <a:rPr lang="ru-RU" sz="1607" b="0" i="0" spc="-13" baseline="0" dirty="0">
                <a:solidFill>
                  <a:srgbClr val="1F4E79"/>
                </a:solidFill>
                <a:latin typeface="Calibri"/>
              </a:rPr>
              <a:t>ч</a:t>
            </a:r>
            <a:r>
              <a:rPr lang="ru-RU" sz="1607" b="0" i="0" spc="0" baseline="0" dirty="0">
                <a:solidFill>
                  <a:srgbClr val="1F4E79"/>
                </a:solidFill>
                <a:latin typeface="Calibri"/>
              </a:rPr>
              <a:t>асов	6 часов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Freeform 367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68" name="Picture 36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9936" y="1268760"/>
            <a:ext cx="10442447" cy="3788664"/>
          </a:xfrm>
          <a:prstGeom prst="rect">
            <a:avLst/>
          </a:prstGeom>
          <a:noFill/>
          <a:extLst/>
        </p:spPr>
      </p:pic>
      <p:sp>
        <p:nvSpPr>
          <p:cNvPr id="369" name="Freeform 369"/>
          <p:cNvSpPr/>
          <p:nvPr/>
        </p:nvSpPr>
        <p:spPr>
          <a:xfrm>
            <a:off x="11448288" y="94489"/>
            <a:ext cx="505968" cy="466344"/>
          </a:xfrm>
          <a:custGeom>
            <a:avLst/>
            <a:gdLst/>
            <a:ahLst/>
            <a:cxnLst/>
            <a:rect l="0" t="0" r="0" b="0"/>
            <a:pathLst>
              <a:path w="505968" h="466344">
                <a:moveTo>
                  <a:pt x="0" y="233171"/>
                </a:moveTo>
                <a:cubicBezTo>
                  <a:pt x="0" y="104393"/>
                  <a:pt x="113283" y="0"/>
                  <a:pt x="252983" y="0"/>
                </a:cubicBezTo>
                <a:cubicBezTo>
                  <a:pt x="392683" y="0"/>
                  <a:pt x="505968" y="104393"/>
                  <a:pt x="505968" y="233171"/>
                </a:cubicBezTo>
                <a:cubicBezTo>
                  <a:pt x="505968" y="361950"/>
                  <a:pt x="392683" y="466344"/>
                  <a:pt x="252983" y="466344"/>
                </a:cubicBezTo>
                <a:cubicBezTo>
                  <a:pt x="113283" y="466344"/>
                  <a:pt x="0" y="361950"/>
                  <a:pt x="0" y="233171"/>
                </a:cubicBezTo>
                <a:close/>
                <a:moveTo>
                  <a:pt x="-4917948" y="6763511"/>
                </a:moveTo>
              </a:path>
            </a:pathLst>
          </a:custGeom>
          <a:solidFill>
            <a:srgbClr val="5B9BD5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0" name="Freeform 370"/>
          <p:cNvSpPr/>
          <p:nvPr/>
        </p:nvSpPr>
        <p:spPr>
          <a:xfrm>
            <a:off x="11448288" y="94489"/>
            <a:ext cx="505968" cy="466344"/>
          </a:xfrm>
          <a:custGeom>
            <a:avLst/>
            <a:gdLst/>
            <a:ahLst/>
            <a:cxnLst/>
            <a:rect l="0" t="0" r="0" b="0"/>
            <a:pathLst>
              <a:path w="505968" h="466344">
                <a:moveTo>
                  <a:pt x="0" y="233171"/>
                </a:moveTo>
                <a:cubicBezTo>
                  <a:pt x="0" y="104393"/>
                  <a:pt x="113283" y="0"/>
                  <a:pt x="252983" y="0"/>
                </a:cubicBezTo>
                <a:cubicBezTo>
                  <a:pt x="392683" y="0"/>
                  <a:pt x="505968" y="104393"/>
                  <a:pt x="505968" y="233171"/>
                </a:cubicBezTo>
                <a:cubicBezTo>
                  <a:pt x="505968" y="361950"/>
                  <a:pt x="392683" y="466344"/>
                  <a:pt x="252983" y="466344"/>
                </a:cubicBezTo>
                <a:cubicBezTo>
                  <a:pt x="113283" y="466344"/>
                  <a:pt x="0" y="361950"/>
                  <a:pt x="0" y="233171"/>
                </a:cubicBezTo>
                <a:close/>
                <a:moveTo>
                  <a:pt x="-4917948" y="6763511"/>
                </a:moveTo>
              </a:path>
            </a:pathLst>
          </a:custGeom>
          <a:noFill/>
          <a:ln w="12191" cap="flat" cmpd="sng">
            <a:solidFill>
              <a:srgbClr val="41719C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71" name="Picture 37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056887"/>
            <a:ext cx="5806440" cy="2764535"/>
          </a:xfrm>
          <a:prstGeom prst="rect">
            <a:avLst/>
          </a:prstGeom>
          <a:noFill/>
          <a:extLst/>
        </p:spPr>
      </p:pic>
      <p:pic>
        <p:nvPicPr>
          <p:cNvPr id="372" name="Picture 37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71491"/>
            <a:ext cx="2917444" cy="2286509"/>
          </a:xfrm>
          <a:prstGeom prst="rect">
            <a:avLst/>
          </a:prstGeom>
          <a:noFill/>
          <a:extLst/>
        </p:spPr>
      </p:pic>
      <p:pic>
        <p:nvPicPr>
          <p:cNvPr id="373" name="Picture 37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61888" y="3569208"/>
            <a:ext cx="1783079" cy="1789176"/>
          </a:xfrm>
          <a:prstGeom prst="rect">
            <a:avLst/>
          </a:prstGeom>
          <a:noFill/>
          <a:extLst/>
        </p:spPr>
      </p:pic>
      <p:pic>
        <p:nvPicPr>
          <p:cNvPr id="374" name="Picture 374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85759" y="3752089"/>
            <a:ext cx="3968496" cy="1420367"/>
          </a:xfrm>
          <a:prstGeom prst="rect">
            <a:avLst/>
          </a:prstGeom>
          <a:noFill/>
          <a:extLst/>
        </p:spPr>
      </p:pic>
      <p:pic>
        <p:nvPicPr>
          <p:cNvPr id="375" name="Picture 375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61888" y="5202937"/>
            <a:ext cx="2167127" cy="1344167"/>
          </a:xfrm>
          <a:prstGeom prst="rect">
            <a:avLst/>
          </a:prstGeom>
          <a:noFill/>
          <a:extLst/>
        </p:spPr>
      </p:pic>
      <p:pic>
        <p:nvPicPr>
          <p:cNvPr id="376" name="Picture 376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68640" y="5108447"/>
            <a:ext cx="1319783" cy="1700783"/>
          </a:xfrm>
          <a:prstGeom prst="rect">
            <a:avLst/>
          </a:prstGeom>
          <a:noFill/>
          <a:extLst/>
        </p:spPr>
      </p:pic>
      <p:pic>
        <p:nvPicPr>
          <p:cNvPr id="377" name="Picture 377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543288" y="5108447"/>
            <a:ext cx="2410967" cy="1606296"/>
          </a:xfrm>
          <a:prstGeom prst="rect">
            <a:avLst/>
          </a:prstGeom>
          <a:noFill/>
          <a:extLst/>
        </p:spPr>
      </p:pic>
      <p:sp>
        <p:nvSpPr>
          <p:cNvPr id="378" name="Freeform 378"/>
          <p:cNvSpPr/>
          <p:nvPr/>
        </p:nvSpPr>
        <p:spPr>
          <a:xfrm>
            <a:off x="5125211" y="2900172"/>
            <a:ext cx="3401695" cy="1376680"/>
          </a:xfrm>
          <a:custGeom>
            <a:avLst/>
            <a:gdLst/>
            <a:ahLst/>
            <a:cxnLst/>
            <a:rect l="0" t="0" r="0" b="0"/>
            <a:pathLst>
              <a:path w="3401695" h="1376680">
                <a:moveTo>
                  <a:pt x="3401695" y="0"/>
                </a:moveTo>
                <a:lnTo>
                  <a:pt x="0" y="1376680"/>
                </a:lnTo>
              </a:path>
            </a:pathLst>
          </a:custGeom>
          <a:noFill/>
          <a:ln w="240791" cap="flat" cmpd="sng">
            <a:solidFill>
              <a:srgbClr val="333F5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" name="Picture 256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500" y="42165"/>
            <a:ext cx="12052300" cy="745235"/>
          </a:xfrm>
          <a:prstGeom prst="rect">
            <a:avLst/>
          </a:prstGeom>
          <a:noFill/>
          <a:extLst/>
        </p:spPr>
      </p:pic>
      <p:pic>
        <p:nvPicPr>
          <p:cNvPr id="379" name="Picture 379"/>
          <p:cNvPicPr>
            <a:picLocks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817176" y="116632"/>
            <a:ext cx="10247376" cy="562355"/>
          </a:xfrm>
          <a:prstGeom prst="rect">
            <a:avLst/>
          </a:prstGeom>
          <a:noFill/>
          <a:extLst/>
        </p:spPr>
      </p:pic>
      <p:pic>
        <p:nvPicPr>
          <p:cNvPr id="380" name="Picture 380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48471" y="758952"/>
            <a:ext cx="3213354" cy="4246626"/>
          </a:xfrm>
          <a:prstGeom prst="rect">
            <a:avLst/>
          </a:prstGeom>
          <a:noFill/>
          <a:extLst/>
        </p:spPr>
      </p:pic>
      <p:pic>
        <p:nvPicPr>
          <p:cNvPr id="18" name="Picture 379"/>
          <p:cNvPicPr>
            <a:picLocks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>
            <a:off x="0" y="751198"/>
            <a:ext cx="10247376" cy="562356"/>
          </a:xfrm>
          <a:prstGeom prst="rect">
            <a:avLst/>
          </a:prstGeom>
          <a:noFill/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850" y="0"/>
            <a:ext cx="12052300" cy="745235"/>
          </a:xfrm>
          <a:prstGeom prst="rect">
            <a:avLst/>
          </a:prstGeom>
          <a:noFill/>
          <a:extLst/>
        </p:spPr>
      </p:pic>
      <p:pic>
        <p:nvPicPr>
          <p:cNvPr id="387" name="Picture 38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6976" y="5498592"/>
            <a:ext cx="1546097" cy="445769"/>
          </a:xfrm>
          <a:prstGeom prst="rect">
            <a:avLst/>
          </a:prstGeom>
          <a:noFill/>
          <a:extLst/>
        </p:spPr>
      </p:pic>
      <p:sp>
        <p:nvSpPr>
          <p:cNvPr id="389" name="Rectangle 389"/>
          <p:cNvSpPr/>
          <p:nvPr/>
        </p:nvSpPr>
        <p:spPr>
          <a:xfrm>
            <a:off x="335360" y="129463"/>
            <a:ext cx="11490346" cy="491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ru-RU" sz="3192" b="1" i="0" spc="0" baseline="0" dirty="0">
                <a:solidFill>
                  <a:schemeClr val="bg1"/>
                </a:solidFill>
                <a:latin typeface="Calibri Light"/>
              </a:rPr>
              <a:t>Методическое со</a:t>
            </a:r>
            <a:r>
              <a:rPr lang="ru-RU" sz="3192" b="1" i="0" spc="-13" baseline="0" dirty="0">
                <a:solidFill>
                  <a:schemeClr val="bg1"/>
                </a:solidFill>
                <a:latin typeface="Calibri Light"/>
              </a:rPr>
              <a:t>п</a:t>
            </a:r>
            <a:r>
              <a:rPr lang="ru-RU" sz="3192" b="1" i="0" spc="0" baseline="0" dirty="0">
                <a:solidFill>
                  <a:schemeClr val="bg1"/>
                </a:solidFill>
                <a:latin typeface="Calibri Light"/>
              </a:rPr>
              <a:t>ровождение </a:t>
            </a:r>
            <a:r>
              <a:rPr lang="ru-RU" sz="3192" b="0" i="0" spc="0" baseline="0" dirty="0" smtClean="0">
                <a:solidFill>
                  <a:schemeClr val="bg1"/>
                </a:solidFill>
                <a:latin typeface="Calibri Light"/>
              </a:rPr>
              <a:t>педаго</a:t>
            </a:r>
            <a:r>
              <a:rPr lang="ru-RU" sz="3192" b="0" i="0" spc="-16" baseline="0" dirty="0" smtClean="0">
                <a:solidFill>
                  <a:schemeClr val="bg1"/>
                </a:solidFill>
                <a:latin typeface="Calibri Light"/>
              </a:rPr>
              <a:t>г</a:t>
            </a:r>
            <a:r>
              <a:rPr lang="ru-RU" sz="3192" b="0" i="0" spc="0" baseline="0" dirty="0" smtClean="0">
                <a:solidFill>
                  <a:schemeClr val="bg1"/>
                </a:solidFill>
                <a:latin typeface="Calibri Light"/>
              </a:rPr>
              <a:t>ов</a:t>
            </a:r>
            <a:endParaRPr lang="ru-RU" sz="3192" b="0" i="0" spc="0" baseline="0" dirty="0">
              <a:solidFill>
                <a:schemeClr val="bg1"/>
              </a:solidFill>
              <a:latin typeface="Calibri Ligh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40016" y="1103540"/>
            <a:ext cx="5976664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Информация о реализации ФРП ОБЗР представлена на сайте ИСРО </a:t>
            </a:r>
            <a:r>
              <a:rPr lang="ru-RU" dirty="0" smtClean="0">
                <a:hlinkClick r:id="rId4"/>
              </a:rPr>
              <a:t>https://edsoo.ru/</a:t>
            </a:r>
            <a:r>
              <a:rPr lang="ru-RU" dirty="0" smtClean="0"/>
              <a:t> :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dirty="0" smtClean="0"/>
              <a:t>Нормативные документы </a:t>
            </a:r>
            <a:r>
              <a:rPr lang="ru-RU" dirty="0" smtClean="0">
                <a:hlinkClick r:id="rId5"/>
              </a:rPr>
              <a:t>https://edsoo.ru/normativnye-dokumenty/</a:t>
            </a:r>
            <a:r>
              <a:rPr lang="ru-RU" dirty="0" smtClean="0"/>
              <a:t> 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dirty="0" smtClean="0"/>
              <a:t>Поурочное планирование в конструкторе рабочих программ </a:t>
            </a:r>
            <a:r>
              <a:rPr lang="ru-RU" dirty="0" smtClean="0">
                <a:hlinkClick r:id="rId6"/>
              </a:rPr>
              <a:t>https://edsoo.ru/konstruktor-rabochih-programm/</a:t>
            </a:r>
            <a:r>
              <a:rPr lang="ru-RU" dirty="0" smtClean="0"/>
              <a:t> 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dirty="0" smtClean="0"/>
              <a:t>Методические семинары </a:t>
            </a:r>
            <a:r>
              <a:rPr lang="ru-RU" dirty="0" smtClean="0">
                <a:hlinkClick r:id="rId7"/>
              </a:rPr>
              <a:t>https://edsoo.ru/metodicheskie-seminary/</a:t>
            </a:r>
            <a:r>
              <a:rPr lang="ru-RU" dirty="0" smtClean="0"/>
              <a:t> 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dirty="0" smtClean="0"/>
              <a:t>Методические материалы по учебному предмету ОБЗР </a:t>
            </a:r>
            <a:r>
              <a:rPr lang="ru-RU" dirty="0" smtClean="0">
                <a:hlinkClick r:id="rId8"/>
              </a:rPr>
              <a:t>https://edsoo.ru/mr-obzh/</a:t>
            </a:r>
            <a:r>
              <a:rPr lang="ru-RU" dirty="0" smtClean="0"/>
              <a:t> 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dirty="0" smtClean="0"/>
              <a:t>Горячая линия </a:t>
            </a:r>
            <a:r>
              <a:rPr lang="ru-RU" dirty="0" smtClean="0">
                <a:hlinkClick r:id="rId9"/>
              </a:rPr>
              <a:t>https://edsoo.ru/goryachaya-liniya-po-voprosamvvedeniya-ob/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0" y="4987801"/>
            <a:ext cx="6167281" cy="146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 descr="C:\Users\PC-FizikaTochkaRosta\Desktop\Скриншоты\Скриншот 20-08-2024 120908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0" y="802878"/>
            <a:ext cx="6031880" cy="4066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850" y="0"/>
            <a:ext cx="12052300" cy="947629"/>
          </a:xfrm>
          <a:prstGeom prst="rect">
            <a:avLst/>
          </a:prstGeom>
          <a:noFill/>
          <a:extLst/>
        </p:spPr>
      </p:pic>
      <p:sp>
        <p:nvSpPr>
          <p:cNvPr id="2" name="Прямоугольник 1"/>
          <p:cNvSpPr/>
          <p:nvPr/>
        </p:nvSpPr>
        <p:spPr>
          <a:xfrm>
            <a:off x="0" y="44624"/>
            <a:ext cx="120726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algn="ctr"/>
            <a:r>
              <a:rPr lang="ru-RU" sz="2400" b="1" i="0" spc="0" baseline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Повышение квалификации и переподготовка</a:t>
            </a:r>
          </a:p>
          <a:p>
            <a:pPr marL="0" algn="ctr"/>
            <a:r>
              <a:rPr lang="ru-RU" sz="2400" b="1" i="0" spc="0" baseline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преподавателей ОБЗР в </a:t>
            </a:r>
            <a:r>
              <a:rPr lang="ru-RU" sz="2400" b="1" i="0" spc="0" baseline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2024 г</a:t>
            </a:r>
            <a:r>
              <a:rPr lang="ru-RU" sz="2400" b="1" i="0" spc="0" baseline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0" spc="0" baseline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PC-FizikaTochkaRosta\Desktop\Скриншоты\Скриншот 20-08-2024 12104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6" y="1373784"/>
            <a:ext cx="5760640" cy="371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PC-FizikaTochkaRosta\Desktop\Скриншоты\Скриншот 20-08-2024 12174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116" y="3583950"/>
            <a:ext cx="7283946" cy="308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24479" y="1015607"/>
            <a:ext cx="33313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Модуль </a:t>
            </a:r>
            <a:r>
              <a:rPr lang="ru-RU" dirty="0">
                <a:solidFill>
                  <a:srgbClr val="0070C0"/>
                </a:solidFill>
              </a:rPr>
              <a:t>1 – заочный формат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032104" y="3140968"/>
            <a:ext cx="30973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Модуль 2 </a:t>
            </a:r>
            <a:r>
              <a:rPr lang="ru-RU" dirty="0">
                <a:solidFill>
                  <a:srgbClr val="0070C0"/>
                </a:solidFill>
              </a:rPr>
              <a:t>– очный формат </a:t>
            </a:r>
          </a:p>
        </p:txBody>
      </p:sp>
    </p:spTree>
    <p:extLst>
      <p:ext uri="{BB962C8B-B14F-4D97-AF65-F5344CB8AC3E}">
        <p14:creationId xmlns:p14="http://schemas.microsoft.com/office/powerpoint/2010/main" val="294554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850" y="0"/>
            <a:ext cx="12052300" cy="701407"/>
          </a:xfrm>
          <a:prstGeom prst="rect">
            <a:avLst/>
          </a:prstGeom>
          <a:noFill/>
          <a:extLst/>
        </p:spPr>
      </p:pic>
      <p:sp>
        <p:nvSpPr>
          <p:cNvPr id="2" name="Прямоугольник 1"/>
          <p:cNvSpPr/>
          <p:nvPr/>
        </p:nvSpPr>
        <p:spPr>
          <a:xfrm>
            <a:off x="0" y="44624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Материально-техническое обеспечение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PC-FizikaTochkaRosta\Desktop\Скриншоты\Скриншот 20-08-2024 12241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836712"/>
            <a:ext cx="5981138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PC-FizikaTochkaRosta\Desktop\Скриншоты\Скриншот 20-08-2024 12392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024" y="895028"/>
            <a:ext cx="5473250" cy="36861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5" descr="Всероссийский открытый урок по ОБЖ посвященный празднованию Победы в Великой Отечественной войне 1941-1945 годов и Дню пожарной охраны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 descr="C:\Users\PC-FizikaTochkaRosta\Downloads\8ef1b78ef551488a260b0753c523292c (6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744" y="4140860"/>
            <a:ext cx="4016865" cy="26743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20779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850" y="0"/>
            <a:ext cx="12052300" cy="947629"/>
          </a:xfrm>
          <a:prstGeom prst="rect">
            <a:avLst/>
          </a:prstGeom>
          <a:noFill/>
          <a:extLst/>
        </p:spPr>
      </p:pic>
      <p:pic>
        <p:nvPicPr>
          <p:cNvPr id="4099" name="Picture 3" descr="C:\Users\PC-FizikaTochkaRosta\Desktop\Скриншоты\Скриншот 20-08-2024 12521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79"/>
          <a:stretch/>
        </p:blipFill>
        <p:spPr bwMode="auto">
          <a:xfrm>
            <a:off x="263352" y="1552883"/>
            <a:ext cx="7132637" cy="3781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5" descr="https://static.mk.ru/upload/entities/2024/08/14/16/articles/detailPicture/21/cd/4d/01/bfafeafeb7b3d0aca34122d6e28a79a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 descr="C:\Users\PC-FizikaTochkaRosta\Desktop\Скриншоты\Скриншот 20-08-2024 12532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67604" y="1729005"/>
            <a:ext cx="4248885" cy="3429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3352" y="116632"/>
            <a:ext cx="11665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algn="ctr"/>
            <a:r>
              <a:rPr lang="ru-RU" sz="3600" b="1" i="0" spc="0" baseline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Ожидаемые результаты </a:t>
            </a:r>
            <a:endParaRPr lang="ru-RU" sz="3600" b="1" i="0" spc="0" baseline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1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674" y="5805264"/>
            <a:ext cx="12052300" cy="947629"/>
          </a:xfrm>
          <a:prstGeom prst="rect">
            <a:avLst/>
          </a:prstGeom>
          <a:noFill/>
          <a:extLst/>
        </p:spPr>
      </p:pic>
      <p:pic>
        <p:nvPicPr>
          <p:cNvPr id="8" name="Picture 377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344236" y="5935386"/>
            <a:ext cx="1648128" cy="687383"/>
          </a:xfrm>
          <a:prstGeom prst="rect">
            <a:avLst/>
          </a:prstGeom>
          <a:noFill/>
          <a:extLst/>
        </p:spPr>
      </p:pic>
      <p:pic>
        <p:nvPicPr>
          <p:cNvPr id="9" name="Picture 374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7448" y="5932110"/>
            <a:ext cx="3536448" cy="697034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156211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" descr="https://static.mk.ru/upload/entities/2024/08/14/16/articles/detailPicture/21/cd/4d/01/bfafeafeb7b3d0aca34122d6e28a79a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474" y="332656"/>
            <a:ext cx="121261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PC-FizikaTochkaRosta\Downloads\i-2021-08-18T131423.3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078" y="1472498"/>
            <a:ext cx="5874990" cy="489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211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Freeform 113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4" name="Picture 11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77128" y="1572767"/>
            <a:ext cx="5897879" cy="5245608"/>
          </a:xfrm>
          <a:prstGeom prst="rect">
            <a:avLst/>
          </a:prstGeom>
          <a:noFill/>
          <a:extLst/>
        </p:spPr>
      </p:pic>
      <p:pic>
        <p:nvPicPr>
          <p:cNvPr id="115" name="Picture 11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500" y="42165"/>
            <a:ext cx="12052300" cy="745235"/>
          </a:xfrm>
          <a:prstGeom prst="rect">
            <a:avLst/>
          </a:prstGeom>
          <a:noFill/>
          <a:extLst/>
        </p:spPr>
      </p:pic>
      <p:pic>
        <p:nvPicPr>
          <p:cNvPr id="116" name="Picture 11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5447" y="451105"/>
            <a:ext cx="3261359" cy="3261359"/>
          </a:xfrm>
          <a:prstGeom prst="rect">
            <a:avLst/>
          </a:prstGeom>
          <a:noFill/>
          <a:extLst/>
        </p:spPr>
      </p:pic>
      <p:pic>
        <p:nvPicPr>
          <p:cNvPr id="117" name="Picture 11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575305"/>
            <a:ext cx="2703576" cy="2478023"/>
          </a:xfrm>
          <a:prstGeom prst="rect">
            <a:avLst/>
          </a:prstGeom>
          <a:noFill/>
          <a:extLst/>
        </p:spPr>
      </p:pic>
      <p:pic>
        <p:nvPicPr>
          <p:cNvPr id="118" name="Picture 118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23032" y="3648456"/>
            <a:ext cx="2554223" cy="2404872"/>
          </a:xfrm>
          <a:prstGeom prst="rect">
            <a:avLst/>
          </a:prstGeom>
          <a:noFill/>
          <a:extLst/>
        </p:spPr>
      </p:pic>
      <p:sp>
        <p:nvSpPr>
          <p:cNvPr id="119" name="Freeform 119"/>
          <p:cNvSpPr/>
          <p:nvPr/>
        </p:nvSpPr>
        <p:spPr>
          <a:xfrm>
            <a:off x="2441448" y="4690873"/>
            <a:ext cx="649224" cy="246888"/>
          </a:xfrm>
          <a:custGeom>
            <a:avLst/>
            <a:gdLst/>
            <a:ahLst/>
            <a:cxnLst/>
            <a:rect l="0" t="0" r="0" b="0"/>
            <a:pathLst>
              <a:path w="649224" h="246888">
                <a:moveTo>
                  <a:pt x="0" y="61722"/>
                </a:moveTo>
                <a:lnTo>
                  <a:pt x="525779" y="61722"/>
                </a:lnTo>
                <a:lnTo>
                  <a:pt x="525779" y="0"/>
                </a:lnTo>
                <a:lnTo>
                  <a:pt x="649224" y="123444"/>
                </a:lnTo>
                <a:lnTo>
                  <a:pt x="525779" y="246888"/>
                </a:lnTo>
                <a:lnTo>
                  <a:pt x="525779" y="185166"/>
                </a:lnTo>
                <a:lnTo>
                  <a:pt x="0" y="185166"/>
                </a:lnTo>
                <a:close/>
                <a:moveTo>
                  <a:pt x="-336043" y="2167127"/>
                </a:moveTo>
              </a:path>
            </a:pathLst>
          </a:custGeom>
          <a:solidFill>
            <a:srgbClr val="5B9BD5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" name="Freeform 120"/>
          <p:cNvSpPr/>
          <p:nvPr/>
        </p:nvSpPr>
        <p:spPr>
          <a:xfrm>
            <a:off x="2441448" y="4690873"/>
            <a:ext cx="649224" cy="246888"/>
          </a:xfrm>
          <a:custGeom>
            <a:avLst/>
            <a:gdLst/>
            <a:ahLst/>
            <a:cxnLst/>
            <a:rect l="0" t="0" r="0" b="0"/>
            <a:pathLst>
              <a:path w="649224" h="246888">
                <a:moveTo>
                  <a:pt x="0" y="61722"/>
                </a:moveTo>
                <a:lnTo>
                  <a:pt x="525779" y="61722"/>
                </a:lnTo>
                <a:lnTo>
                  <a:pt x="525779" y="0"/>
                </a:lnTo>
                <a:lnTo>
                  <a:pt x="649224" y="123444"/>
                </a:lnTo>
                <a:lnTo>
                  <a:pt x="525779" y="246888"/>
                </a:lnTo>
                <a:lnTo>
                  <a:pt x="525779" y="185166"/>
                </a:lnTo>
                <a:lnTo>
                  <a:pt x="0" y="185166"/>
                </a:lnTo>
                <a:close/>
                <a:moveTo>
                  <a:pt x="-336043" y="2167127"/>
                </a:moveTo>
              </a:path>
            </a:pathLst>
          </a:custGeom>
          <a:noFill/>
          <a:ln w="12191" cap="flat" cmpd="sng">
            <a:solidFill>
              <a:srgbClr val="41719C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" name="Freeform 121"/>
          <p:cNvSpPr/>
          <p:nvPr/>
        </p:nvSpPr>
        <p:spPr>
          <a:xfrm>
            <a:off x="5205984" y="4669536"/>
            <a:ext cx="652271" cy="286513"/>
          </a:xfrm>
          <a:custGeom>
            <a:avLst/>
            <a:gdLst/>
            <a:ahLst/>
            <a:cxnLst/>
            <a:rect l="0" t="0" r="0" b="0"/>
            <a:pathLst>
              <a:path w="652271" h="286513">
                <a:moveTo>
                  <a:pt x="0" y="71629"/>
                </a:moveTo>
                <a:lnTo>
                  <a:pt x="509016" y="71629"/>
                </a:lnTo>
                <a:lnTo>
                  <a:pt x="509016" y="0"/>
                </a:lnTo>
                <a:lnTo>
                  <a:pt x="652271" y="143257"/>
                </a:lnTo>
                <a:lnTo>
                  <a:pt x="509016" y="286513"/>
                </a:lnTo>
                <a:lnTo>
                  <a:pt x="509016" y="214885"/>
                </a:lnTo>
                <a:lnTo>
                  <a:pt x="0" y="214885"/>
                </a:lnTo>
                <a:close/>
                <a:moveTo>
                  <a:pt x="-3089149" y="2188464"/>
                </a:moveTo>
              </a:path>
            </a:pathLst>
          </a:custGeom>
          <a:solidFill>
            <a:srgbClr val="5B9BD5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" name="Freeform 122"/>
          <p:cNvSpPr/>
          <p:nvPr/>
        </p:nvSpPr>
        <p:spPr>
          <a:xfrm>
            <a:off x="5205984" y="4669536"/>
            <a:ext cx="652271" cy="286513"/>
          </a:xfrm>
          <a:custGeom>
            <a:avLst/>
            <a:gdLst/>
            <a:ahLst/>
            <a:cxnLst/>
            <a:rect l="0" t="0" r="0" b="0"/>
            <a:pathLst>
              <a:path w="652271" h="286513">
                <a:moveTo>
                  <a:pt x="0" y="71629"/>
                </a:moveTo>
                <a:lnTo>
                  <a:pt x="509016" y="71629"/>
                </a:lnTo>
                <a:lnTo>
                  <a:pt x="509016" y="0"/>
                </a:lnTo>
                <a:lnTo>
                  <a:pt x="652271" y="143257"/>
                </a:lnTo>
                <a:lnTo>
                  <a:pt x="509016" y="286513"/>
                </a:lnTo>
                <a:lnTo>
                  <a:pt x="509016" y="214885"/>
                </a:lnTo>
                <a:lnTo>
                  <a:pt x="0" y="214885"/>
                </a:lnTo>
                <a:close/>
                <a:moveTo>
                  <a:pt x="-3089149" y="2188464"/>
                </a:moveTo>
              </a:path>
            </a:pathLst>
          </a:custGeom>
          <a:noFill/>
          <a:ln w="12191" cap="flat" cmpd="sng">
            <a:solidFill>
              <a:srgbClr val="41719C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3" name="Picture 12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172206"/>
            <a:ext cx="2966466" cy="668273"/>
          </a:xfrm>
          <a:prstGeom prst="rect">
            <a:avLst/>
          </a:prstGeom>
          <a:noFill/>
          <a:extLst/>
        </p:spPr>
      </p:pic>
      <p:pic>
        <p:nvPicPr>
          <p:cNvPr id="124" name="Picture 124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94432" y="6044184"/>
            <a:ext cx="3313938" cy="811530"/>
          </a:xfrm>
          <a:prstGeom prst="rect">
            <a:avLst/>
          </a:prstGeom>
          <a:noFill/>
          <a:extLst/>
        </p:spPr>
      </p:pic>
      <p:pic>
        <p:nvPicPr>
          <p:cNvPr id="125" name="Picture 125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39" y="451104"/>
            <a:ext cx="3267455" cy="3264408"/>
          </a:xfrm>
          <a:prstGeom prst="rect">
            <a:avLst/>
          </a:prstGeom>
          <a:noFill/>
          <a:extLst/>
        </p:spPr>
      </p:pic>
      <p:pic>
        <p:nvPicPr>
          <p:cNvPr id="126" name="Picture 126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25311" y="6147818"/>
            <a:ext cx="3359658" cy="683526"/>
          </a:xfrm>
          <a:prstGeom prst="rect">
            <a:avLst/>
          </a:prstGeom>
          <a:noFill/>
          <a:extLst/>
        </p:spPr>
      </p:pic>
      <p:pic>
        <p:nvPicPr>
          <p:cNvPr id="127" name="Picture 127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7528" y="6147811"/>
            <a:ext cx="3917441" cy="677443"/>
          </a:xfrm>
          <a:prstGeom prst="rect">
            <a:avLst/>
          </a:prstGeom>
          <a:noFill/>
          <a:extLst/>
        </p:spPr>
      </p:pic>
      <p:sp>
        <p:nvSpPr>
          <p:cNvPr id="128" name="Rectangle 128"/>
          <p:cNvSpPr/>
          <p:nvPr/>
        </p:nvSpPr>
        <p:spPr>
          <a:xfrm>
            <a:off x="2100960" y="134621"/>
            <a:ext cx="8045348" cy="27432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FFFFFF"/>
                </a:solidFill>
                <a:latin typeface="Calibri"/>
              </a:rPr>
              <a:t>Вв</a:t>
            </a:r>
            <a:r>
              <a:rPr lang="ru-RU" sz="1800" b="0" i="0" spc="-33" baseline="0" dirty="0">
                <a:solidFill>
                  <a:srgbClr val="FFFFFF"/>
                </a:solidFill>
                <a:latin typeface="Calibri"/>
              </a:rPr>
              <a:t>е</a:t>
            </a:r>
            <a:r>
              <a:rPr lang="ru-RU" sz="1800" b="0" i="0" spc="-20" baseline="0" dirty="0">
                <a:solidFill>
                  <a:srgbClr val="FFFFFF"/>
                </a:solidFill>
                <a:latin typeface="Calibri"/>
              </a:rPr>
              <a:t>д</a:t>
            </a:r>
            <a:r>
              <a:rPr lang="ru-RU" sz="1800" b="0" i="0" spc="0" baseline="0" dirty="0">
                <a:solidFill>
                  <a:srgbClr val="FFFFFF"/>
                </a:solidFill>
                <a:latin typeface="Calibri"/>
              </a:rPr>
              <a:t>ение ново</a:t>
            </a:r>
            <a:r>
              <a:rPr lang="ru-RU" sz="1800" b="0" i="0" spc="-24" baseline="0" dirty="0">
                <a:solidFill>
                  <a:srgbClr val="FFFFFF"/>
                </a:solidFill>
                <a:latin typeface="Calibri"/>
              </a:rPr>
              <a:t>г</a:t>
            </a:r>
            <a:r>
              <a:rPr lang="ru-RU" sz="1800" b="0" i="0" spc="0" baseline="0" dirty="0">
                <a:solidFill>
                  <a:srgbClr val="FFFFFF"/>
                </a:solidFill>
                <a:latin typeface="Calibri"/>
              </a:rPr>
              <a:t>о</a:t>
            </a:r>
            <a:r>
              <a:rPr lang="ru-RU" sz="1800" b="0" i="0" spc="-24" baseline="0" dirty="0">
                <a:solidFill>
                  <a:srgbClr val="FFFFFF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FFFFFF"/>
                </a:solidFill>
                <a:latin typeface="Calibri"/>
              </a:rPr>
              <a:t>п</a:t>
            </a:r>
            <a:r>
              <a:rPr lang="ru-RU" sz="1800" b="0" i="0" spc="-11" baseline="0" dirty="0">
                <a:solidFill>
                  <a:srgbClr val="FFFFFF"/>
                </a:solidFill>
                <a:latin typeface="Calibri"/>
              </a:rPr>
              <a:t>р</a:t>
            </a:r>
            <a:r>
              <a:rPr lang="ru-RU" sz="1800" b="0" i="0" spc="-33" baseline="0" dirty="0">
                <a:solidFill>
                  <a:srgbClr val="FFFFFF"/>
                </a:solidFill>
                <a:latin typeface="Calibri"/>
              </a:rPr>
              <a:t>е</a:t>
            </a:r>
            <a:r>
              <a:rPr lang="ru-RU" sz="1800" b="0" i="0" spc="0" baseline="0" dirty="0">
                <a:solidFill>
                  <a:srgbClr val="FFFFFF"/>
                </a:solidFill>
                <a:latin typeface="Calibri"/>
              </a:rPr>
              <a:t>дмета «Основы безопасности</a:t>
            </a:r>
            <a:r>
              <a:rPr lang="ru-RU" sz="1800" b="0" i="0" spc="-24" baseline="0" dirty="0">
                <a:solidFill>
                  <a:srgbClr val="FFFFFF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FFFFFF"/>
                </a:solidFill>
                <a:latin typeface="Calibri"/>
              </a:rPr>
              <a:t>и защиты</a:t>
            </a:r>
            <a:r>
              <a:rPr lang="ru-RU" sz="1800" b="0" i="0" spc="-19" baseline="0" dirty="0">
                <a:solidFill>
                  <a:srgbClr val="FFFFFF"/>
                </a:solidFill>
                <a:latin typeface="Calibri"/>
              </a:rPr>
              <a:t> </a:t>
            </a:r>
            <a:r>
              <a:rPr lang="ru-RU" sz="1800" b="0" i="0" spc="-17" baseline="0" dirty="0">
                <a:solidFill>
                  <a:srgbClr val="FFFFFF"/>
                </a:solidFill>
                <a:latin typeface="Calibri"/>
              </a:rPr>
              <a:t>Р</a:t>
            </a:r>
            <a:r>
              <a:rPr lang="ru-RU" sz="1800" b="0" i="0" spc="-35" baseline="0" dirty="0">
                <a:solidFill>
                  <a:srgbClr val="FFFFFF"/>
                </a:solidFill>
                <a:latin typeface="Calibri"/>
              </a:rPr>
              <a:t>о</a:t>
            </a:r>
            <a:r>
              <a:rPr lang="ru-RU" sz="1800" b="0" i="0" spc="0" baseline="0" dirty="0">
                <a:solidFill>
                  <a:srgbClr val="FFFFFF"/>
                </a:solidFill>
                <a:latin typeface="Calibri"/>
              </a:rPr>
              <a:t>дины» с</a:t>
            </a:r>
            <a:r>
              <a:rPr lang="ru-RU" sz="1800" b="0" i="0" spc="-33" baseline="0" dirty="0">
                <a:solidFill>
                  <a:srgbClr val="FFFFFF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FFFFFF"/>
                </a:solidFill>
                <a:latin typeface="Calibri"/>
              </a:rPr>
              <a:t>1.09.2024 </a:t>
            </a:r>
          </a:p>
        </p:txBody>
      </p:sp>
      <p:sp>
        <p:nvSpPr>
          <p:cNvPr id="131" name="Rectangle 131"/>
          <p:cNvSpPr/>
          <p:nvPr/>
        </p:nvSpPr>
        <p:spPr>
          <a:xfrm>
            <a:off x="350824" y="6192927"/>
            <a:ext cx="2366607" cy="5962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Ф</a:t>
            </a:r>
            <a:r>
              <a:rPr lang="ru-RU" sz="1392" b="0" i="0" spc="-12" baseline="0" dirty="0">
                <a:solidFill>
                  <a:srgbClr val="FFFFFF"/>
                </a:solidFill>
                <a:latin typeface="Calibri"/>
              </a:rPr>
              <a:t>З</a:t>
            </a:r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 о</a:t>
            </a:r>
            <a:r>
              <a:rPr lang="ru-RU" sz="1392" b="0" i="0" spc="-12" baseline="0" dirty="0">
                <a:solidFill>
                  <a:srgbClr val="FFFFFF"/>
                </a:solidFill>
                <a:latin typeface="Calibri"/>
              </a:rPr>
              <a:t>т</a:t>
            </a:r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 </a:t>
            </a:r>
            <a:r>
              <a:rPr lang="ru-RU" sz="1392" b="0" i="0" spc="-13" baseline="0" dirty="0" smtClean="0">
                <a:solidFill>
                  <a:srgbClr val="FFFFFF"/>
                </a:solidFill>
                <a:latin typeface="Calibri"/>
              </a:rPr>
              <a:t>19</a:t>
            </a:r>
            <a:r>
              <a:rPr lang="ru-RU" sz="1392" b="0" i="0" spc="0" baseline="0" dirty="0" smtClean="0">
                <a:solidFill>
                  <a:srgbClr val="FFFFFF"/>
                </a:solidFill>
                <a:latin typeface="Calibri"/>
              </a:rPr>
              <a:t>.12.23</a:t>
            </a:r>
            <a:r>
              <a:rPr lang="ru-RU" sz="1392" b="0" i="0" spc="-13" baseline="0" dirty="0">
                <a:solidFill>
                  <a:srgbClr val="FFFFFF"/>
                </a:solidFill>
                <a:latin typeface="Calibri"/>
              </a:rPr>
              <a:t>,</a:t>
            </a:r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 </a:t>
            </a:r>
            <a:r>
              <a:rPr lang="ru-RU" sz="1392" b="0" i="0" spc="-12" baseline="0" dirty="0" smtClean="0">
                <a:solidFill>
                  <a:srgbClr val="FFFFFF"/>
                </a:solidFill>
                <a:latin typeface="Calibri"/>
              </a:rPr>
              <a:t>№618</a:t>
            </a:r>
            <a:r>
              <a:rPr lang="ru-RU" sz="1392" b="0" i="0" spc="0" baseline="0" dirty="0" smtClean="0">
                <a:solidFill>
                  <a:srgbClr val="FFFFFF"/>
                </a:solidFill>
                <a:latin typeface="Calibri"/>
              </a:rPr>
              <a:t> </a:t>
            </a:r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«О </a:t>
            </a:r>
          </a:p>
          <a:p>
            <a:pPr marL="0">
              <a:lnSpc>
                <a:spcPts val="1512"/>
              </a:lnSpc>
            </a:pPr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внесении изменений в </a:t>
            </a:r>
            <a:r>
              <a:rPr lang="ru-RU" sz="1392" b="0" i="0" spc="-13" baseline="0" dirty="0">
                <a:solidFill>
                  <a:srgbClr val="FFFFFF"/>
                </a:solidFill>
                <a:latin typeface="Calibri"/>
              </a:rPr>
              <a:t>Ф</a:t>
            </a:r>
            <a:r>
              <a:rPr lang="ru-RU" sz="1392" b="0" i="0" spc="-12" baseline="0" dirty="0">
                <a:solidFill>
                  <a:srgbClr val="FFFFFF"/>
                </a:solidFill>
                <a:latin typeface="Calibri"/>
              </a:rPr>
              <a:t>З</a:t>
            </a:r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 «Об </a:t>
            </a:r>
          </a:p>
          <a:p>
            <a:pPr marL="0">
              <a:lnSpc>
                <a:spcPts val="1512"/>
              </a:lnSpc>
            </a:pPr>
            <a:r>
              <a:rPr lang="ru-RU" sz="1394" b="0" i="0" spc="0" baseline="0" dirty="0">
                <a:solidFill>
                  <a:srgbClr val="FFFFFF"/>
                </a:solidFill>
                <a:latin typeface="Calibri"/>
              </a:rPr>
              <a:t>об</a:t>
            </a:r>
            <a:r>
              <a:rPr lang="ru-RU" sz="1394" b="0" i="0" spc="-12" baseline="0" dirty="0">
                <a:solidFill>
                  <a:srgbClr val="FFFFFF"/>
                </a:solidFill>
                <a:latin typeface="Calibri"/>
              </a:rPr>
              <a:t>р</a:t>
            </a:r>
            <a:r>
              <a:rPr lang="ru-RU" sz="1394" b="0" i="0" spc="0" baseline="0" dirty="0">
                <a:solidFill>
                  <a:srgbClr val="FFFFFF"/>
                </a:solidFill>
                <a:latin typeface="Calibri"/>
              </a:rPr>
              <a:t>азован</a:t>
            </a:r>
            <a:r>
              <a:rPr lang="ru-RU" sz="1394" b="0" i="0" spc="-13" baseline="0" dirty="0">
                <a:solidFill>
                  <a:srgbClr val="FFFFFF"/>
                </a:solidFill>
                <a:latin typeface="Calibri"/>
              </a:rPr>
              <a:t>и</a:t>
            </a:r>
            <a:r>
              <a:rPr lang="ru-RU" sz="1394" b="0" i="0" spc="0" baseline="0" dirty="0">
                <a:solidFill>
                  <a:srgbClr val="FFFFFF"/>
                </a:solidFill>
                <a:latin typeface="Calibri"/>
              </a:rPr>
              <a:t>и в Р</a:t>
            </a:r>
            <a:r>
              <a:rPr lang="ru-RU" sz="1394" b="0" i="0" spc="-13" baseline="0" dirty="0">
                <a:solidFill>
                  <a:srgbClr val="FFFFFF"/>
                </a:solidFill>
                <a:latin typeface="Calibri"/>
              </a:rPr>
              <a:t>Ф»</a:t>
            </a:r>
          </a:p>
        </p:txBody>
      </p:sp>
      <p:sp>
        <p:nvSpPr>
          <p:cNvPr id="132" name="Rectangle 132"/>
          <p:cNvSpPr/>
          <p:nvPr/>
        </p:nvSpPr>
        <p:spPr>
          <a:xfrm>
            <a:off x="3248279" y="6217326"/>
            <a:ext cx="2540692" cy="59678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394" b="0" i="0" spc="0" baseline="0" dirty="0">
                <a:solidFill>
                  <a:srgbClr val="FFFFFF"/>
                </a:solidFill>
                <a:latin typeface="Calibri"/>
              </a:rPr>
              <a:t>П</a:t>
            </a:r>
            <a:r>
              <a:rPr lang="ru-RU" sz="1394" b="0" i="0" spc="-16" baseline="0" dirty="0">
                <a:solidFill>
                  <a:srgbClr val="FFFFFF"/>
                </a:solidFill>
                <a:latin typeface="Calibri"/>
              </a:rPr>
              <a:t>р</a:t>
            </a:r>
            <a:r>
              <a:rPr lang="ru-RU" sz="1394" b="0" i="0" spc="0" baseline="0" dirty="0">
                <a:solidFill>
                  <a:srgbClr val="FFFFFF"/>
                </a:solidFill>
                <a:latin typeface="Calibri"/>
              </a:rPr>
              <a:t>и</a:t>
            </a:r>
            <a:r>
              <a:rPr lang="ru-RU" sz="1394" b="0" i="0" spc="-23" baseline="0" dirty="0">
                <a:solidFill>
                  <a:srgbClr val="FFFFFF"/>
                </a:solidFill>
                <a:latin typeface="Calibri"/>
              </a:rPr>
              <a:t>к</a:t>
            </a:r>
            <a:r>
              <a:rPr lang="ru-RU" sz="1394" b="0" i="0" spc="0" baseline="0" dirty="0">
                <a:solidFill>
                  <a:srgbClr val="FFFFFF"/>
                </a:solidFill>
                <a:latin typeface="Calibri"/>
              </a:rPr>
              <a:t>аз </a:t>
            </a:r>
            <a:r>
              <a:rPr lang="ru-RU" sz="1394" b="0" i="0" spc="-12" baseline="0" dirty="0">
                <a:solidFill>
                  <a:srgbClr val="FFFFFF"/>
                </a:solidFill>
                <a:latin typeface="Calibri"/>
              </a:rPr>
              <a:t>27</a:t>
            </a:r>
            <a:r>
              <a:rPr lang="ru-RU" sz="1394" b="0" i="0" spc="0" baseline="0" dirty="0">
                <a:solidFill>
                  <a:srgbClr val="FFFFFF"/>
                </a:solidFill>
                <a:latin typeface="Calibri"/>
              </a:rPr>
              <a:t> </a:t>
            </a:r>
            <a:r>
              <a:rPr lang="ru-RU" sz="1394" b="0" i="0" spc="-34" baseline="0" dirty="0">
                <a:solidFill>
                  <a:srgbClr val="FFFFFF"/>
                </a:solidFill>
                <a:latin typeface="Calibri"/>
              </a:rPr>
              <a:t>д</a:t>
            </a:r>
            <a:r>
              <a:rPr lang="ru-RU" sz="1394" b="0" i="0" spc="0" baseline="0" dirty="0">
                <a:solidFill>
                  <a:srgbClr val="FFFFFF"/>
                </a:solidFill>
                <a:latin typeface="Calibri"/>
              </a:rPr>
              <a:t>е</a:t>
            </a:r>
            <a:r>
              <a:rPr lang="ru-RU" sz="1394" b="0" i="0" spc="-21" baseline="0" dirty="0">
                <a:solidFill>
                  <a:srgbClr val="FFFFFF"/>
                </a:solidFill>
                <a:latin typeface="Calibri"/>
              </a:rPr>
              <a:t>к</a:t>
            </a:r>
            <a:r>
              <a:rPr lang="ru-RU" sz="1394" b="0" i="0" spc="0" baseline="0" dirty="0">
                <a:solidFill>
                  <a:srgbClr val="FFFFFF"/>
                </a:solidFill>
                <a:latin typeface="Calibri"/>
              </a:rPr>
              <a:t>аб</a:t>
            </a:r>
            <a:r>
              <a:rPr lang="ru-RU" sz="1394" b="0" i="0" spc="-13" baseline="0" dirty="0">
                <a:solidFill>
                  <a:srgbClr val="FFFFFF"/>
                </a:solidFill>
                <a:latin typeface="Calibri"/>
              </a:rPr>
              <a:t>р</a:t>
            </a:r>
            <a:r>
              <a:rPr lang="ru-RU" sz="1394" b="0" i="0" spc="0" baseline="0" dirty="0">
                <a:solidFill>
                  <a:srgbClr val="FFFFFF"/>
                </a:solidFill>
                <a:latin typeface="Calibri"/>
              </a:rPr>
              <a:t>я </a:t>
            </a:r>
            <a:r>
              <a:rPr lang="ru-RU" sz="1394" b="0" i="0" spc="-12" baseline="0" dirty="0">
                <a:solidFill>
                  <a:srgbClr val="FFFFFF"/>
                </a:solidFill>
                <a:latin typeface="Calibri"/>
              </a:rPr>
              <a:t>2023</a:t>
            </a:r>
            <a:r>
              <a:rPr lang="ru-RU" sz="1394" b="0" i="0" spc="-74" baseline="0" dirty="0">
                <a:solidFill>
                  <a:srgbClr val="FFFFFF"/>
                </a:solidFill>
                <a:latin typeface="Calibri"/>
              </a:rPr>
              <a:t>г</a:t>
            </a:r>
            <a:r>
              <a:rPr lang="ru-RU" sz="1394" b="0" i="0" spc="0" baseline="0" dirty="0">
                <a:solidFill>
                  <a:srgbClr val="FFFFFF"/>
                </a:solidFill>
                <a:latin typeface="Calibri"/>
              </a:rPr>
              <a:t>. </a:t>
            </a:r>
            <a:r>
              <a:rPr lang="ru-RU" sz="1394" b="0" i="0" spc="-14" baseline="0" dirty="0">
                <a:solidFill>
                  <a:srgbClr val="FFFFFF"/>
                </a:solidFill>
                <a:latin typeface="Calibri"/>
              </a:rPr>
              <a:t>№</a:t>
            </a:r>
            <a:r>
              <a:rPr lang="ru-RU" sz="1394" b="0" i="0" spc="-12" baseline="0" dirty="0">
                <a:solidFill>
                  <a:srgbClr val="FFFFFF"/>
                </a:solidFill>
                <a:latin typeface="Calibri"/>
              </a:rPr>
              <a:t>1028 </a:t>
            </a:r>
          </a:p>
          <a:p>
            <a:pPr marL="0">
              <a:lnSpc>
                <a:spcPts val="1513"/>
              </a:lnSpc>
            </a:pPr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«О внесении изменений в </a:t>
            </a:r>
          </a:p>
          <a:p>
            <a:pPr marL="0">
              <a:lnSpc>
                <a:spcPts val="1512"/>
              </a:lnSpc>
            </a:pPr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не</a:t>
            </a:r>
            <a:r>
              <a:rPr lang="ru-RU" sz="1392" b="0" i="0" spc="-20" baseline="0" dirty="0">
                <a:solidFill>
                  <a:srgbClr val="FFFFFF"/>
                </a:solidFill>
                <a:latin typeface="Calibri"/>
              </a:rPr>
              <a:t>к</a:t>
            </a:r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о</a:t>
            </a:r>
            <a:r>
              <a:rPr lang="ru-RU" sz="1392" b="0" i="0" spc="-35" baseline="0" dirty="0">
                <a:solidFill>
                  <a:srgbClr val="FFFFFF"/>
                </a:solidFill>
                <a:latin typeface="Calibri"/>
              </a:rPr>
              <a:t>т</a:t>
            </a:r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о</a:t>
            </a:r>
            <a:r>
              <a:rPr lang="ru-RU" sz="1392" b="0" i="0" spc="-12" baseline="0" dirty="0">
                <a:solidFill>
                  <a:srgbClr val="FFFFFF"/>
                </a:solidFill>
                <a:latin typeface="Calibri"/>
              </a:rPr>
              <a:t>р</a:t>
            </a:r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ые п</a:t>
            </a:r>
            <a:r>
              <a:rPr lang="ru-RU" sz="1392" b="0" i="0" spc="-12" baseline="0" dirty="0">
                <a:solidFill>
                  <a:srgbClr val="FFFFFF"/>
                </a:solidFill>
                <a:latin typeface="Calibri"/>
              </a:rPr>
              <a:t>р</a:t>
            </a:r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и</a:t>
            </a:r>
            <a:r>
              <a:rPr lang="ru-RU" sz="1392" b="0" i="0" spc="-23" baseline="0" dirty="0">
                <a:solidFill>
                  <a:srgbClr val="FFFFFF"/>
                </a:solidFill>
                <a:latin typeface="Calibri"/>
              </a:rPr>
              <a:t>к</a:t>
            </a:r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азы..»</a:t>
            </a:r>
          </a:p>
        </p:txBody>
      </p:sp>
      <p:sp>
        <p:nvSpPr>
          <p:cNvPr id="133" name="Rectangle 133"/>
          <p:cNvSpPr/>
          <p:nvPr/>
        </p:nvSpPr>
        <p:spPr>
          <a:xfrm>
            <a:off x="6136259" y="6180125"/>
            <a:ext cx="3091598" cy="59618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До</a:t>
            </a:r>
            <a:r>
              <a:rPr lang="ru-RU" sz="1392" b="0" i="0" spc="-12" baseline="0" dirty="0">
                <a:solidFill>
                  <a:srgbClr val="FFFFFF"/>
                </a:solidFill>
                <a:latin typeface="Calibri"/>
              </a:rPr>
              <a:t>р</a:t>
            </a:r>
            <a:r>
              <a:rPr lang="ru-RU" sz="1392" b="0" i="0" spc="-14" baseline="0" dirty="0">
                <a:solidFill>
                  <a:srgbClr val="FFFFFF"/>
                </a:solidFill>
                <a:latin typeface="Calibri"/>
              </a:rPr>
              <a:t>о</a:t>
            </a:r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жная </a:t>
            </a:r>
            <a:r>
              <a:rPr lang="ru-RU" sz="1392" b="0" i="0" spc="-23" baseline="0" dirty="0">
                <a:solidFill>
                  <a:srgbClr val="FFFFFF"/>
                </a:solidFill>
                <a:latin typeface="Calibri"/>
              </a:rPr>
              <a:t>к</a:t>
            </a:r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а</a:t>
            </a:r>
            <a:r>
              <a:rPr lang="ru-RU" sz="1392" b="0" i="0" spc="-12" baseline="0" dirty="0">
                <a:solidFill>
                  <a:srgbClr val="FFFFFF"/>
                </a:solidFill>
                <a:latin typeface="Calibri"/>
              </a:rPr>
              <a:t>рт</a:t>
            </a:r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а Минп</a:t>
            </a:r>
            <a:r>
              <a:rPr lang="ru-RU" sz="1392" b="0" i="0" spc="-12" baseline="0" dirty="0">
                <a:solidFill>
                  <a:srgbClr val="FFFFFF"/>
                </a:solidFill>
                <a:latin typeface="Calibri"/>
              </a:rPr>
              <a:t>р</a:t>
            </a:r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осве</a:t>
            </a:r>
            <a:r>
              <a:rPr lang="ru-RU" sz="1392" b="0" i="0" spc="-33" baseline="0" dirty="0">
                <a:solidFill>
                  <a:srgbClr val="FFFFFF"/>
                </a:solidFill>
                <a:latin typeface="Calibri"/>
              </a:rPr>
              <a:t>щ</a:t>
            </a:r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ения</a:t>
            </a:r>
          </a:p>
          <a:p>
            <a:pPr marL="0">
              <a:lnSpc>
                <a:spcPts val="1512"/>
              </a:lnSpc>
            </a:pPr>
            <a:r>
              <a:rPr lang="ru-RU" sz="1392" b="0" i="0" spc="-24" baseline="0" dirty="0">
                <a:solidFill>
                  <a:srgbClr val="FFFFFF"/>
                </a:solidFill>
                <a:latin typeface="Calibri"/>
              </a:rPr>
              <a:t>Р</a:t>
            </a:r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оссии по вв</a:t>
            </a:r>
            <a:r>
              <a:rPr lang="ru-RU" sz="1392" b="0" i="0" spc="-21" baseline="0" dirty="0">
                <a:solidFill>
                  <a:srgbClr val="FFFFFF"/>
                </a:solidFill>
                <a:latin typeface="Calibri"/>
              </a:rPr>
              <a:t>е</a:t>
            </a:r>
            <a:r>
              <a:rPr lang="ru-RU" sz="1392" b="0" i="0" spc="-34" baseline="0" dirty="0">
                <a:solidFill>
                  <a:srgbClr val="FFFFFF"/>
                </a:solidFill>
                <a:latin typeface="Calibri"/>
              </a:rPr>
              <a:t>д</a:t>
            </a:r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ению учебно</a:t>
            </a:r>
            <a:r>
              <a:rPr lang="ru-RU" sz="1392" b="0" i="0" spc="-26" baseline="0" dirty="0">
                <a:solidFill>
                  <a:srgbClr val="FFFFFF"/>
                </a:solidFill>
                <a:latin typeface="Calibri"/>
              </a:rPr>
              <a:t>г</a:t>
            </a:r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о п</a:t>
            </a:r>
            <a:r>
              <a:rPr lang="ru-RU" sz="1392" b="0" i="0" spc="-12" baseline="0" dirty="0">
                <a:solidFill>
                  <a:srgbClr val="FFFFFF"/>
                </a:solidFill>
                <a:latin typeface="Calibri"/>
              </a:rPr>
              <a:t>р</a:t>
            </a:r>
            <a:r>
              <a:rPr lang="ru-RU" sz="1392" b="0" i="0" spc="-21" baseline="0" dirty="0">
                <a:solidFill>
                  <a:srgbClr val="FFFFFF"/>
                </a:solidFill>
                <a:latin typeface="Calibri"/>
              </a:rPr>
              <a:t>е</a:t>
            </a:r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дмета </a:t>
            </a:r>
          </a:p>
          <a:p>
            <a:pPr marL="0">
              <a:lnSpc>
                <a:spcPts val="1512"/>
              </a:lnSpc>
            </a:pPr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«Основы..»</a:t>
            </a:r>
            <a:r>
              <a:rPr lang="ru-RU" sz="1392" b="0" i="0" spc="-27" baseline="0" dirty="0">
                <a:solidFill>
                  <a:srgbClr val="FFFFFF"/>
                </a:solidFill>
                <a:latin typeface="Calibri"/>
              </a:rPr>
              <a:t> </a:t>
            </a:r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о</a:t>
            </a:r>
            <a:r>
              <a:rPr lang="ru-RU" sz="1392" b="0" i="0" spc="-12" baseline="0" dirty="0">
                <a:solidFill>
                  <a:srgbClr val="FFFFFF"/>
                </a:solidFill>
                <a:latin typeface="Calibri"/>
              </a:rPr>
              <a:t>т</a:t>
            </a:r>
            <a:r>
              <a:rPr lang="ru-RU" sz="1392" b="0" i="0" spc="-27" baseline="0" dirty="0">
                <a:solidFill>
                  <a:srgbClr val="FFFFFF"/>
                </a:solidFill>
                <a:latin typeface="Calibri"/>
              </a:rPr>
              <a:t> </a:t>
            </a:r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17 янва</a:t>
            </a:r>
            <a:r>
              <a:rPr lang="ru-RU" sz="1392" b="0" i="0" spc="-12" baseline="0" dirty="0">
                <a:solidFill>
                  <a:srgbClr val="FFFFFF"/>
                </a:solidFill>
                <a:latin typeface="Calibri"/>
              </a:rPr>
              <a:t>р</a:t>
            </a:r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я </a:t>
            </a:r>
            <a:r>
              <a:rPr lang="ru-RU" sz="1392" b="0" i="0" spc="-13" baseline="0" dirty="0">
                <a:solidFill>
                  <a:srgbClr val="FFFFFF"/>
                </a:solidFill>
                <a:latin typeface="Calibri"/>
              </a:rPr>
              <a:t>2</a:t>
            </a:r>
            <a:r>
              <a:rPr lang="ru-RU" sz="1392" b="0" i="0" spc="0" baseline="0" dirty="0">
                <a:solidFill>
                  <a:srgbClr val="FFFFFF"/>
                </a:solidFill>
                <a:latin typeface="Calibri"/>
              </a:rPr>
              <a:t>024 </a:t>
            </a:r>
            <a:r>
              <a:rPr lang="ru-RU" sz="1392" b="0" i="0" spc="-74" baseline="0" dirty="0">
                <a:solidFill>
                  <a:srgbClr val="FFFFFF"/>
                </a:solidFill>
                <a:latin typeface="Calibri"/>
              </a:rPr>
              <a:t>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Freeform 134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6" name="Picture 13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500" y="42165"/>
            <a:ext cx="12052300" cy="745235"/>
          </a:xfrm>
          <a:prstGeom prst="rect">
            <a:avLst/>
          </a:prstGeom>
          <a:noFill/>
          <a:extLst/>
        </p:spPr>
      </p:pic>
      <p:pic>
        <p:nvPicPr>
          <p:cNvPr id="137" name="Picture 13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66815" y="414783"/>
            <a:ext cx="5297737" cy="3086226"/>
          </a:xfrm>
          <a:prstGeom prst="rect">
            <a:avLst/>
          </a:prstGeom>
          <a:noFill/>
          <a:extLst/>
        </p:spPr>
      </p:pic>
      <p:pic>
        <p:nvPicPr>
          <p:cNvPr id="138" name="Picture 13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20" y="676656"/>
            <a:ext cx="4931664" cy="3398520"/>
          </a:xfrm>
          <a:prstGeom prst="rect">
            <a:avLst/>
          </a:prstGeom>
          <a:noFill/>
          <a:extLst/>
        </p:spPr>
      </p:pic>
      <p:pic>
        <p:nvPicPr>
          <p:cNvPr id="139" name="Picture 139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16602" y="3419347"/>
            <a:ext cx="7375397" cy="3399536"/>
          </a:xfrm>
          <a:prstGeom prst="rect">
            <a:avLst/>
          </a:prstGeom>
          <a:noFill/>
          <a:extLst/>
        </p:spPr>
      </p:pic>
      <p:pic>
        <p:nvPicPr>
          <p:cNvPr id="140" name="Picture 14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147821"/>
            <a:ext cx="2469388" cy="2710179"/>
          </a:xfrm>
          <a:prstGeom prst="rect">
            <a:avLst/>
          </a:prstGeom>
          <a:noFill/>
          <a:extLst/>
        </p:spPr>
      </p:pic>
      <p:pic>
        <p:nvPicPr>
          <p:cNvPr id="141" name="Picture 141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22096" y="3242565"/>
            <a:ext cx="3481832" cy="2198623"/>
          </a:xfrm>
          <a:prstGeom prst="rect">
            <a:avLst/>
          </a:prstGeom>
          <a:noFill/>
          <a:extLst/>
        </p:spPr>
      </p:pic>
      <p:pic>
        <p:nvPicPr>
          <p:cNvPr id="142" name="Picture 142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535" y="5644896"/>
            <a:ext cx="4130040" cy="627887"/>
          </a:xfrm>
          <a:prstGeom prst="rect">
            <a:avLst/>
          </a:prstGeom>
          <a:noFill/>
          <a:extLst/>
        </p:spPr>
      </p:pic>
      <p:pic>
        <p:nvPicPr>
          <p:cNvPr id="143" name="Picture 143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12720" y="3435096"/>
            <a:ext cx="2231152" cy="686562"/>
          </a:xfrm>
          <a:prstGeom prst="rect">
            <a:avLst/>
          </a:prstGeom>
          <a:noFill/>
          <a:extLst/>
        </p:spPr>
      </p:pic>
      <p:pic>
        <p:nvPicPr>
          <p:cNvPr id="144" name="Picture 144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20" y="3438144"/>
            <a:ext cx="2170938" cy="686562"/>
          </a:xfrm>
          <a:prstGeom prst="rect">
            <a:avLst/>
          </a:prstGeom>
          <a:noFill/>
          <a:extLst/>
        </p:spPr>
      </p:pic>
      <p:sp>
        <p:nvSpPr>
          <p:cNvPr id="146" name="Rectangle 146"/>
          <p:cNvSpPr/>
          <p:nvPr/>
        </p:nvSpPr>
        <p:spPr>
          <a:xfrm>
            <a:off x="2100960" y="134621"/>
            <a:ext cx="8045348" cy="27432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FFFFFF"/>
                </a:solidFill>
                <a:latin typeface="Calibri"/>
              </a:rPr>
              <a:t>Вв</a:t>
            </a:r>
            <a:r>
              <a:rPr lang="ru-RU" sz="1800" b="0" i="0" spc="-33" baseline="0" dirty="0">
                <a:solidFill>
                  <a:srgbClr val="FFFFFF"/>
                </a:solidFill>
                <a:latin typeface="Calibri"/>
              </a:rPr>
              <a:t>е</a:t>
            </a:r>
            <a:r>
              <a:rPr lang="ru-RU" sz="1800" b="0" i="0" spc="-20" baseline="0" dirty="0">
                <a:solidFill>
                  <a:srgbClr val="FFFFFF"/>
                </a:solidFill>
                <a:latin typeface="Calibri"/>
              </a:rPr>
              <a:t>д</a:t>
            </a:r>
            <a:r>
              <a:rPr lang="ru-RU" sz="1800" b="0" i="0" spc="0" baseline="0" dirty="0">
                <a:solidFill>
                  <a:srgbClr val="FFFFFF"/>
                </a:solidFill>
                <a:latin typeface="Calibri"/>
              </a:rPr>
              <a:t>ение ново</a:t>
            </a:r>
            <a:r>
              <a:rPr lang="ru-RU" sz="1800" b="0" i="0" spc="-24" baseline="0" dirty="0">
                <a:solidFill>
                  <a:srgbClr val="FFFFFF"/>
                </a:solidFill>
                <a:latin typeface="Calibri"/>
              </a:rPr>
              <a:t>г</a:t>
            </a:r>
            <a:r>
              <a:rPr lang="ru-RU" sz="1800" b="0" i="0" spc="0" baseline="0" dirty="0">
                <a:solidFill>
                  <a:srgbClr val="FFFFFF"/>
                </a:solidFill>
                <a:latin typeface="Calibri"/>
              </a:rPr>
              <a:t>о</a:t>
            </a:r>
            <a:r>
              <a:rPr lang="ru-RU" sz="1800" b="0" i="0" spc="-24" baseline="0" dirty="0">
                <a:solidFill>
                  <a:srgbClr val="FFFFFF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FFFFFF"/>
                </a:solidFill>
                <a:latin typeface="Calibri"/>
              </a:rPr>
              <a:t>п</a:t>
            </a:r>
            <a:r>
              <a:rPr lang="ru-RU" sz="1800" b="0" i="0" spc="-11" baseline="0" dirty="0">
                <a:solidFill>
                  <a:srgbClr val="FFFFFF"/>
                </a:solidFill>
                <a:latin typeface="Calibri"/>
              </a:rPr>
              <a:t>р</a:t>
            </a:r>
            <a:r>
              <a:rPr lang="ru-RU" sz="1800" b="0" i="0" spc="-33" baseline="0" dirty="0">
                <a:solidFill>
                  <a:srgbClr val="FFFFFF"/>
                </a:solidFill>
                <a:latin typeface="Calibri"/>
              </a:rPr>
              <a:t>е</a:t>
            </a:r>
            <a:r>
              <a:rPr lang="ru-RU" sz="1800" b="0" i="0" spc="0" baseline="0" dirty="0">
                <a:solidFill>
                  <a:srgbClr val="FFFFFF"/>
                </a:solidFill>
                <a:latin typeface="Calibri"/>
              </a:rPr>
              <a:t>дмета «Основы безопасности</a:t>
            </a:r>
            <a:r>
              <a:rPr lang="ru-RU" sz="1800" b="0" i="0" spc="-24" baseline="0" dirty="0">
                <a:solidFill>
                  <a:srgbClr val="FFFFFF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FFFFFF"/>
                </a:solidFill>
                <a:latin typeface="Calibri"/>
              </a:rPr>
              <a:t>и защиты</a:t>
            </a:r>
            <a:r>
              <a:rPr lang="ru-RU" sz="1800" b="0" i="0" spc="-19" baseline="0" dirty="0">
                <a:solidFill>
                  <a:srgbClr val="FFFFFF"/>
                </a:solidFill>
                <a:latin typeface="Calibri"/>
              </a:rPr>
              <a:t> </a:t>
            </a:r>
            <a:r>
              <a:rPr lang="ru-RU" sz="1800" b="0" i="0" spc="-17" baseline="0" dirty="0">
                <a:solidFill>
                  <a:srgbClr val="FFFFFF"/>
                </a:solidFill>
                <a:latin typeface="Calibri"/>
              </a:rPr>
              <a:t>Р</a:t>
            </a:r>
            <a:r>
              <a:rPr lang="ru-RU" sz="1800" b="0" i="0" spc="-35" baseline="0" dirty="0">
                <a:solidFill>
                  <a:srgbClr val="FFFFFF"/>
                </a:solidFill>
                <a:latin typeface="Calibri"/>
              </a:rPr>
              <a:t>о</a:t>
            </a:r>
            <a:r>
              <a:rPr lang="ru-RU" sz="1800" b="0" i="0" spc="0" baseline="0" dirty="0">
                <a:solidFill>
                  <a:srgbClr val="FFFFFF"/>
                </a:solidFill>
                <a:latin typeface="Calibri"/>
              </a:rPr>
              <a:t>дины» с</a:t>
            </a:r>
            <a:r>
              <a:rPr lang="ru-RU" sz="1800" b="0" i="0" spc="-33" baseline="0" dirty="0">
                <a:solidFill>
                  <a:srgbClr val="FFFFFF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FFFFFF"/>
                </a:solidFill>
                <a:latin typeface="Calibri"/>
              </a:rPr>
              <a:t>1.09.2024 </a:t>
            </a:r>
          </a:p>
        </p:txBody>
      </p:sp>
      <p:sp>
        <p:nvSpPr>
          <p:cNvPr id="147" name="Rectangle 147"/>
          <p:cNvSpPr/>
          <p:nvPr/>
        </p:nvSpPr>
        <p:spPr>
          <a:xfrm>
            <a:off x="538886" y="3616884"/>
            <a:ext cx="3780924" cy="30830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06167" algn="l"/>
              </a:tabLst>
            </a:pPr>
            <a:r>
              <a:rPr lang="ru-RU" sz="1607" b="0" i="0" spc="0" baseline="0" dirty="0">
                <a:solidFill>
                  <a:srgbClr val="FFFFFF"/>
                </a:solidFill>
                <a:latin typeface="Calibri"/>
              </a:rPr>
              <a:t>ФОП</a:t>
            </a:r>
            <a:r>
              <a:rPr lang="ru-RU" sz="1607" b="0" i="0" spc="-28" baseline="0" dirty="0">
                <a:solidFill>
                  <a:srgbClr val="FFFFFF"/>
                </a:solidFill>
                <a:latin typeface="Calibri"/>
              </a:rPr>
              <a:t> </a:t>
            </a:r>
            <a:r>
              <a:rPr lang="ru-RU" sz="1607" b="0" i="0" spc="0" baseline="0" dirty="0">
                <a:solidFill>
                  <a:srgbClr val="FFFFFF"/>
                </a:solidFill>
                <a:latin typeface="Calibri"/>
              </a:rPr>
              <a:t>ОО</a:t>
            </a:r>
            <a:r>
              <a:rPr lang="ru-RU" sz="1607" b="0" i="0" spc="-33" baseline="0" dirty="0">
                <a:solidFill>
                  <a:srgbClr val="FFFFFF"/>
                </a:solidFill>
                <a:latin typeface="Calibri"/>
              </a:rPr>
              <a:t>О</a:t>
            </a:r>
            <a:r>
              <a:rPr lang="ru-RU" sz="1607" b="0" i="0" spc="0" baseline="0" dirty="0">
                <a:solidFill>
                  <a:srgbClr val="FFFFFF"/>
                </a:solidFill>
                <a:latin typeface="Calibri"/>
              </a:rPr>
              <a:t>, СОО	</a:t>
            </a:r>
            <a:r>
              <a:rPr lang="ru-RU" sz="2109" b="0" i="0" spc="0" baseline="-39655" dirty="0">
                <a:solidFill>
                  <a:srgbClr val="FFFFFF"/>
                </a:solidFill>
                <a:latin typeface="Calibri"/>
              </a:rPr>
              <a:t>адап</a:t>
            </a:r>
            <a:r>
              <a:rPr lang="ru-RU" sz="2109" b="0" i="0" spc="-273" baseline="-39655" dirty="0">
                <a:solidFill>
                  <a:srgbClr val="FFFFFF"/>
                </a:solidFill>
                <a:latin typeface="Calibri"/>
              </a:rPr>
              <a:t>т</a:t>
            </a:r>
            <a:r>
              <a:rPr lang="ru-RU" sz="2109" b="0" i="0" spc="0" baseline="40517" dirty="0">
                <a:solidFill>
                  <a:srgbClr val="FFFFFF"/>
                </a:solidFill>
                <a:latin typeface="Calibri"/>
              </a:rPr>
              <a:t>Ф</a:t>
            </a:r>
            <a:r>
              <a:rPr lang="ru-RU" sz="2109" b="0" i="0" spc="-21" baseline="40517" dirty="0">
                <a:solidFill>
                  <a:srgbClr val="FFFFFF"/>
                </a:solidFill>
                <a:latin typeface="Calibri"/>
              </a:rPr>
              <a:t>е</a:t>
            </a:r>
            <a:r>
              <a:rPr lang="ru-RU" sz="2109" b="0" i="0" spc="-34" baseline="40517" dirty="0">
                <a:solidFill>
                  <a:srgbClr val="FFFFFF"/>
                </a:solidFill>
                <a:latin typeface="Calibri"/>
              </a:rPr>
              <a:t>д</a:t>
            </a:r>
            <a:r>
              <a:rPr lang="ru-RU" sz="2109" b="0" i="0" spc="0" baseline="40517" dirty="0">
                <a:solidFill>
                  <a:srgbClr val="FFFFFF"/>
                </a:solidFill>
                <a:latin typeface="Calibri"/>
              </a:rPr>
              <a:t>еральные </a:t>
            </a:r>
          </a:p>
        </p:txBody>
      </p:sp>
      <p:sp>
        <p:nvSpPr>
          <p:cNvPr id="148" name="Rectangle 148"/>
          <p:cNvSpPr/>
          <p:nvPr/>
        </p:nvSpPr>
        <p:spPr>
          <a:xfrm>
            <a:off x="3271457" y="3734962"/>
            <a:ext cx="1591782" cy="21422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392" b="0" i="0" spc="0" baseline="0" dirty="0" err="1" smtClean="0">
                <a:solidFill>
                  <a:srgbClr val="FFFFFF"/>
                </a:solidFill>
                <a:latin typeface="Calibri"/>
              </a:rPr>
              <a:t>ировные</a:t>
            </a:r>
            <a:r>
              <a:rPr lang="ru-RU" sz="1392" b="0" i="0" spc="0" baseline="0" dirty="0" smtClean="0">
                <a:solidFill>
                  <a:srgbClr val="FFFFFF"/>
                </a:solidFill>
                <a:latin typeface="Calibri"/>
              </a:rPr>
              <a:t> п</a:t>
            </a:r>
            <a:r>
              <a:rPr lang="ru-RU" sz="1392" b="0" i="0" spc="-12" baseline="0" dirty="0" smtClean="0">
                <a:solidFill>
                  <a:srgbClr val="FFFFFF"/>
                </a:solidFill>
                <a:latin typeface="Calibri"/>
              </a:rPr>
              <a:t>р</a:t>
            </a:r>
            <a:r>
              <a:rPr lang="ru-RU" sz="1392" b="0" i="0" spc="0" baseline="0" dirty="0" smtClean="0">
                <a:solidFill>
                  <a:srgbClr val="FFFFFF"/>
                </a:solidFill>
                <a:latin typeface="Calibri"/>
              </a:rPr>
              <a:t>ог</a:t>
            </a:r>
            <a:r>
              <a:rPr lang="ru-RU" sz="1392" b="0" i="0" spc="-13" baseline="0" dirty="0" smtClean="0">
                <a:solidFill>
                  <a:srgbClr val="FFFFFF"/>
                </a:solidFill>
                <a:latin typeface="Calibri"/>
              </a:rPr>
              <a:t>р</a:t>
            </a:r>
            <a:r>
              <a:rPr lang="ru-RU" sz="1392" b="0" i="0" spc="0" baseline="0" dirty="0" smtClean="0">
                <a:solidFill>
                  <a:srgbClr val="FFFFFF"/>
                </a:solidFill>
                <a:latin typeface="Calibri"/>
              </a:rPr>
              <a:t>аммы</a:t>
            </a:r>
            <a:endParaRPr lang="ru-RU" sz="1392" b="0" i="0" spc="0" baseline="0" dirty="0">
              <a:solidFill>
                <a:srgbClr val="FFFFFF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Freeform 15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53" name="Picture 15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500" y="42165"/>
            <a:ext cx="12052300" cy="745235"/>
          </a:xfrm>
          <a:prstGeom prst="rect">
            <a:avLst/>
          </a:prstGeom>
          <a:noFill/>
          <a:extLst/>
        </p:spPr>
      </p:pic>
      <p:sp>
        <p:nvSpPr>
          <p:cNvPr id="154" name="Freeform 154"/>
          <p:cNvSpPr/>
          <p:nvPr/>
        </p:nvSpPr>
        <p:spPr>
          <a:xfrm>
            <a:off x="92740" y="770129"/>
            <a:ext cx="1928368" cy="518160"/>
          </a:xfrm>
          <a:custGeom>
            <a:avLst/>
            <a:gdLst/>
            <a:ahLst/>
            <a:cxnLst/>
            <a:rect l="0" t="0" r="0" b="0"/>
            <a:pathLst>
              <a:path w="1928368" h="518160">
                <a:moveTo>
                  <a:pt x="0" y="518160"/>
                </a:moveTo>
                <a:lnTo>
                  <a:pt x="1928368" y="518160"/>
                </a:lnTo>
                <a:lnTo>
                  <a:pt x="1928368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5B9BD5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" name="Freeform 155"/>
          <p:cNvSpPr/>
          <p:nvPr/>
        </p:nvSpPr>
        <p:spPr>
          <a:xfrm>
            <a:off x="2021077" y="770129"/>
            <a:ext cx="4634866" cy="518160"/>
          </a:xfrm>
          <a:custGeom>
            <a:avLst/>
            <a:gdLst/>
            <a:ahLst/>
            <a:cxnLst/>
            <a:rect l="0" t="0" r="0" b="0"/>
            <a:pathLst>
              <a:path w="4634866" h="518160">
                <a:moveTo>
                  <a:pt x="0" y="518160"/>
                </a:moveTo>
                <a:lnTo>
                  <a:pt x="4634866" y="518160"/>
                </a:lnTo>
                <a:lnTo>
                  <a:pt x="4634866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5B9BD5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" name="Freeform 156"/>
          <p:cNvSpPr/>
          <p:nvPr/>
        </p:nvSpPr>
        <p:spPr>
          <a:xfrm>
            <a:off x="6655943" y="770129"/>
            <a:ext cx="5443220" cy="518160"/>
          </a:xfrm>
          <a:custGeom>
            <a:avLst/>
            <a:gdLst/>
            <a:ahLst/>
            <a:cxnLst/>
            <a:rect l="0" t="0" r="0" b="0"/>
            <a:pathLst>
              <a:path w="5443220" h="518160">
                <a:moveTo>
                  <a:pt x="0" y="518160"/>
                </a:moveTo>
                <a:lnTo>
                  <a:pt x="5443220" y="518160"/>
                </a:lnTo>
                <a:lnTo>
                  <a:pt x="5443220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5B9BD5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" name="Freeform 157"/>
          <p:cNvSpPr/>
          <p:nvPr/>
        </p:nvSpPr>
        <p:spPr>
          <a:xfrm>
            <a:off x="92740" y="1288289"/>
            <a:ext cx="1928368" cy="1514094"/>
          </a:xfrm>
          <a:custGeom>
            <a:avLst/>
            <a:gdLst/>
            <a:ahLst/>
            <a:cxnLst/>
            <a:rect l="0" t="0" r="0" b="0"/>
            <a:pathLst>
              <a:path w="1928368" h="1514094">
                <a:moveTo>
                  <a:pt x="0" y="1514094"/>
                </a:moveTo>
                <a:lnTo>
                  <a:pt x="1928368" y="1514094"/>
                </a:lnTo>
                <a:lnTo>
                  <a:pt x="1928368" y="0"/>
                </a:lnTo>
                <a:lnTo>
                  <a:pt x="0" y="0"/>
                </a:lnTo>
                <a:lnTo>
                  <a:pt x="0" y="1514094"/>
                </a:lnTo>
                <a:close/>
              </a:path>
            </a:pathLst>
          </a:custGeom>
          <a:solidFill>
            <a:srgbClr val="D2DEE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" name="Freeform 158"/>
          <p:cNvSpPr/>
          <p:nvPr/>
        </p:nvSpPr>
        <p:spPr>
          <a:xfrm>
            <a:off x="2021077" y="1288289"/>
            <a:ext cx="4634866" cy="1514094"/>
          </a:xfrm>
          <a:custGeom>
            <a:avLst/>
            <a:gdLst/>
            <a:ahLst/>
            <a:cxnLst/>
            <a:rect l="0" t="0" r="0" b="0"/>
            <a:pathLst>
              <a:path w="4634866" h="1514094">
                <a:moveTo>
                  <a:pt x="0" y="1514094"/>
                </a:moveTo>
                <a:lnTo>
                  <a:pt x="4634866" y="1514094"/>
                </a:lnTo>
                <a:lnTo>
                  <a:pt x="4634866" y="0"/>
                </a:lnTo>
                <a:lnTo>
                  <a:pt x="0" y="0"/>
                </a:lnTo>
                <a:lnTo>
                  <a:pt x="0" y="1514094"/>
                </a:lnTo>
                <a:close/>
              </a:path>
            </a:pathLst>
          </a:custGeom>
          <a:solidFill>
            <a:srgbClr val="D2DEE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" name="Freeform 159"/>
          <p:cNvSpPr/>
          <p:nvPr/>
        </p:nvSpPr>
        <p:spPr>
          <a:xfrm>
            <a:off x="6655943" y="1288289"/>
            <a:ext cx="5443220" cy="1514094"/>
          </a:xfrm>
          <a:custGeom>
            <a:avLst/>
            <a:gdLst/>
            <a:ahLst/>
            <a:cxnLst/>
            <a:rect l="0" t="0" r="0" b="0"/>
            <a:pathLst>
              <a:path w="5443220" h="1514094">
                <a:moveTo>
                  <a:pt x="0" y="1514094"/>
                </a:moveTo>
                <a:lnTo>
                  <a:pt x="5443220" y="1514094"/>
                </a:lnTo>
                <a:lnTo>
                  <a:pt x="5443220" y="0"/>
                </a:lnTo>
                <a:lnTo>
                  <a:pt x="0" y="0"/>
                </a:lnTo>
                <a:lnTo>
                  <a:pt x="0" y="1514094"/>
                </a:lnTo>
                <a:close/>
              </a:path>
            </a:pathLst>
          </a:custGeom>
          <a:solidFill>
            <a:srgbClr val="D2DEE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" name="Freeform 160"/>
          <p:cNvSpPr/>
          <p:nvPr/>
        </p:nvSpPr>
        <p:spPr>
          <a:xfrm>
            <a:off x="92740" y="2802382"/>
            <a:ext cx="1928368" cy="1188720"/>
          </a:xfrm>
          <a:custGeom>
            <a:avLst/>
            <a:gdLst/>
            <a:ahLst/>
            <a:cxnLst/>
            <a:rect l="0" t="0" r="0" b="0"/>
            <a:pathLst>
              <a:path w="1928368" h="1188720">
                <a:moveTo>
                  <a:pt x="0" y="1188720"/>
                </a:moveTo>
                <a:lnTo>
                  <a:pt x="1928368" y="1188720"/>
                </a:lnTo>
                <a:lnTo>
                  <a:pt x="1928368" y="0"/>
                </a:lnTo>
                <a:lnTo>
                  <a:pt x="0" y="0"/>
                </a:lnTo>
                <a:lnTo>
                  <a:pt x="0" y="1188720"/>
                </a:lnTo>
                <a:close/>
              </a:path>
            </a:pathLst>
          </a:custGeom>
          <a:solidFill>
            <a:srgbClr val="EAEFF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" name="Freeform 161"/>
          <p:cNvSpPr/>
          <p:nvPr/>
        </p:nvSpPr>
        <p:spPr>
          <a:xfrm>
            <a:off x="2021077" y="2802382"/>
            <a:ext cx="4634866" cy="1188720"/>
          </a:xfrm>
          <a:custGeom>
            <a:avLst/>
            <a:gdLst/>
            <a:ahLst/>
            <a:cxnLst/>
            <a:rect l="0" t="0" r="0" b="0"/>
            <a:pathLst>
              <a:path w="4634866" h="1188720">
                <a:moveTo>
                  <a:pt x="0" y="1188720"/>
                </a:moveTo>
                <a:lnTo>
                  <a:pt x="4634866" y="1188720"/>
                </a:lnTo>
                <a:lnTo>
                  <a:pt x="4634866" y="0"/>
                </a:lnTo>
                <a:lnTo>
                  <a:pt x="0" y="0"/>
                </a:lnTo>
                <a:lnTo>
                  <a:pt x="0" y="1188720"/>
                </a:lnTo>
                <a:close/>
              </a:path>
            </a:pathLst>
          </a:custGeom>
          <a:solidFill>
            <a:srgbClr val="EAEFF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" name="Freeform 162"/>
          <p:cNvSpPr/>
          <p:nvPr/>
        </p:nvSpPr>
        <p:spPr>
          <a:xfrm>
            <a:off x="6655943" y="2802382"/>
            <a:ext cx="5443220" cy="1188720"/>
          </a:xfrm>
          <a:custGeom>
            <a:avLst/>
            <a:gdLst/>
            <a:ahLst/>
            <a:cxnLst/>
            <a:rect l="0" t="0" r="0" b="0"/>
            <a:pathLst>
              <a:path w="5443220" h="1188720">
                <a:moveTo>
                  <a:pt x="0" y="1188720"/>
                </a:moveTo>
                <a:lnTo>
                  <a:pt x="5443220" y="1188720"/>
                </a:lnTo>
                <a:lnTo>
                  <a:pt x="5443220" y="0"/>
                </a:lnTo>
                <a:lnTo>
                  <a:pt x="0" y="0"/>
                </a:lnTo>
                <a:lnTo>
                  <a:pt x="0" y="1188720"/>
                </a:lnTo>
                <a:close/>
              </a:path>
            </a:pathLst>
          </a:custGeom>
          <a:solidFill>
            <a:srgbClr val="EAEFF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" name="Freeform 163"/>
          <p:cNvSpPr/>
          <p:nvPr/>
        </p:nvSpPr>
        <p:spPr>
          <a:xfrm>
            <a:off x="92740" y="3991039"/>
            <a:ext cx="1928368" cy="2286000"/>
          </a:xfrm>
          <a:custGeom>
            <a:avLst/>
            <a:gdLst/>
            <a:ahLst/>
            <a:cxnLst/>
            <a:rect l="0" t="0" r="0" b="0"/>
            <a:pathLst>
              <a:path w="1928368" h="2286000">
                <a:moveTo>
                  <a:pt x="0" y="2286000"/>
                </a:moveTo>
                <a:lnTo>
                  <a:pt x="1928368" y="2286000"/>
                </a:lnTo>
                <a:lnTo>
                  <a:pt x="1928368" y="0"/>
                </a:lnTo>
                <a:lnTo>
                  <a:pt x="0" y="0"/>
                </a:lnTo>
                <a:lnTo>
                  <a:pt x="0" y="2286000"/>
                </a:lnTo>
                <a:close/>
              </a:path>
            </a:pathLst>
          </a:custGeom>
          <a:solidFill>
            <a:srgbClr val="D2DEE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" name="Freeform 164"/>
          <p:cNvSpPr/>
          <p:nvPr/>
        </p:nvSpPr>
        <p:spPr>
          <a:xfrm>
            <a:off x="2021077" y="3991039"/>
            <a:ext cx="4634866" cy="2286000"/>
          </a:xfrm>
          <a:custGeom>
            <a:avLst/>
            <a:gdLst/>
            <a:ahLst/>
            <a:cxnLst/>
            <a:rect l="0" t="0" r="0" b="0"/>
            <a:pathLst>
              <a:path w="4634866" h="2286000">
                <a:moveTo>
                  <a:pt x="0" y="2286000"/>
                </a:moveTo>
                <a:lnTo>
                  <a:pt x="4634866" y="2286000"/>
                </a:lnTo>
                <a:lnTo>
                  <a:pt x="4634866" y="0"/>
                </a:lnTo>
                <a:lnTo>
                  <a:pt x="0" y="0"/>
                </a:lnTo>
                <a:lnTo>
                  <a:pt x="0" y="2286000"/>
                </a:lnTo>
                <a:close/>
              </a:path>
            </a:pathLst>
          </a:custGeom>
          <a:solidFill>
            <a:srgbClr val="D2DEE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" name="Freeform 165"/>
          <p:cNvSpPr/>
          <p:nvPr/>
        </p:nvSpPr>
        <p:spPr>
          <a:xfrm>
            <a:off x="6655943" y="3991039"/>
            <a:ext cx="5443220" cy="2286000"/>
          </a:xfrm>
          <a:custGeom>
            <a:avLst/>
            <a:gdLst/>
            <a:ahLst/>
            <a:cxnLst/>
            <a:rect l="0" t="0" r="0" b="0"/>
            <a:pathLst>
              <a:path w="5443220" h="2286000">
                <a:moveTo>
                  <a:pt x="0" y="2286000"/>
                </a:moveTo>
                <a:lnTo>
                  <a:pt x="5443220" y="2286000"/>
                </a:lnTo>
                <a:lnTo>
                  <a:pt x="5443220" y="0"/>
                </a:lnTo>
                <a:lnTo>
                  <a:pt x="0" y="0"/>
                </a:lnTo>
                <a:lnTo>
                  <a:pt x="0" y="2286000"/>
                </a:lnTo>
                <a:close/>
              </a:path>
            </a:pathLst>
          </a:custGeom>
          <a:solidFill>
            <a:srgbClr val="D2DEE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6" name="Picture 16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040" y="6264339"/>
            <a:ext cx="12023059" cy="593661"/>
          </a:xfrm>
          <a:prstGeom prst="rect">
            <a:avLst/>
          </a:prstGeom>
          <a:noFill/>
          <a:extLst/>
        </p:spPr>
      </p:pic>
      <p:pic>
        <p:nvPicPr>
          <p:cNvPr id="167" name="Picture 16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02027" y="751079"/>
            <a:ext cx="38100" cy="6106921"/>
          </a:xfrm>
          <a:prstGeom prst="rect">
            <a:avLst/>
          </a:prstGeom>
          <a:noFill/>
          <a:extLst/>
        </p:spPr>
      </p:pic>
      <p:pic>
        <p:nvPicPr>
          <p:cNvPr id="168" name="Picture 16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36893" y="751079"/>
            <a:ext cx="38100" cy="6106921"/>
          </a:xfrm>
          <a:prstGeom prst="rect">
            <a:avLst/>
          </a:prstGeom>
          <a:noFill/>
          <a:extLst/>
        </p:spPr>
      </p:pic>
      <p:sp>
        <p:nvSpPr>
          <p:cNvPr id="169" name="Freeform 169"/>
          <p:cNvSpPr/>
          <p:nvPr/>
        </p:nvSpPr>
        <p:spPr>
          <a:xfrm>
            <a:off x="86390" y="1288289"/>
            <a:ext cx="12019250" cy="0"/>
          </a:xfrm>
          <a:custGeom>
            <a:avLst/>
            <a:gdLst/>
            <a:ahLst/>
            <a:cxnLst/>
            <a:rect l="0" t="0" r="0" b="0"/>
            <a:pathLst>
              <a:path w="12019250">
                <a:moveTo>
                  <a:pt x="0" y="0"/>
                </a:moveTo>
                <a:lnTo>
                  <a:pt x="12019250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" name="Freeform 170"/>
          <p:cNvSpPr/>
          <p:nvPr/>
        </p:nvSpPr>
        <p:spPr>
          <a:xfrm>
            <a:off x="86390" y="2802383"/>
            <a:ext cx="12019250" cy="0"/>
          </a:xfrm>
          <a:custGeom>
            <a:avLst/>
            <a:gdLst/>
            <a:ahLst/>
            <a:cxnLst/>
            <a:rect l="0" t="0" r="0" b="0"/>
            <a:pathLst>
              <a:path w="12019250">
                <a:moveTo>
                  <a:pt x="0" y="0"/>
                </a:moveTo>
                <a:lnTo>
                  <a:pt x="12019250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" name="Freeform 171"/>
          <p:cNvSpPr/>
          <p:nvPr/>
        </p:nvSpPr>
        <p:spPr>
          <a:xfrm>
            <a:off x="86390" y="3991102"/>
            <a:ext cx="12019250" cy="0"/>
          </a:xfrm>
          <a:custGeom>
            <a:avLst/>
            <a:gdLst/>
            <a:ahLst/>
            <a:cxnLst/>
            <a:rect l="0" t="0" r="0" b="0"/>
            <a:pathLst>
              <a:path w="12019250">
                <a:moveTo>
                  <a:pt x="0" y="0"/>
                </a:moveTo>
                <a:lnTo>
                  <a:pt x="12019250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" name="Freeform 172"/>
          <p:cNvSpPr/>
          <p:nvPr/>
        </p:nvSpPr>
        <p:spPr>
          <a:xfrm>
            <a:off x="86390" y="6277039"/>
            <a:ext cx="12019250" cy="0"/>
          </a:xfrm>
          <a:custGeom>
            <a:avLst/>
            <a:gdLst/>
            <a:ahLst/>
            <a:cxnLst/>
            <a:rect l="0" t="0" r="0" b="0"/>
            <a:pathLst>
              <a:path w="12019250">
                <a:moveTo>
                  <a:pt x="0" y="0"/>
                </a:moveTo>
                <a:lnTo>
                  <a:pt x="12019250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3" name="Picture 17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690" y="751079"/>
            <a:ext cx="38100" cy="6106921"/>
          </a:xfrm>
          <a:prstGeom prst="rect">
            <a:avLst/>
          </a:prstGeom>
          <a:noFill/>
          <a:extLst/>
        </p:spPr>
      </p:pic>
      <p:pic>
        <p:nvPicPr>
          <p:cNvPr id="174" name="Picture 17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080240" y="751079"/>
            <a:ext cx="38100" cy="6106921"/>
          </a:xfrm>
          <a:prstGeom prst="rect">
            <a:avLst/>
          </a:prstGeom>
          <a:noFill/>
          <a:extLst/>
        </p:spPr>
      </p:pic>
      <p:sp>
        <p:nvSpPr>
          <p:cNvPr id="175" name="Freeform 175"/>
          <p:cNvSpPr/>
          <p:nvPr/>
        </p:nvSpPr>
        <p:spPr>
          <a:xfrm>
            <a:off x="86390" y="770129"/>
            <a:ext cx="12019250" cy="0"/>
          </a:xfrm>
          <a:custGeom>
            <a:avLst/>
            <a:gdLst/>
            <a:ahLst/>
            <a:cxnLst/>
            <a:rect l="0" t="0" r="0" b="0"/>
            <a:pathLst>
              <a:path w="12019250">
                <a:moveTo>
                  <a:pt x="0" y="0"/>
                </a:moveTo>
                <a:lnTo>
                  <a:pt x="12019250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" name="Freeform 176"/>
          <p:cNvSpPr/>
          <p:nvPr/>
        </p:nvSpPr>
        <p:spPr>
          <a:xfrm>
            <a:off x="6747382" y="1846072"/>
            <a:ext cx="4675633" cy="15240"/>
          </a:xfrm>
          <a:custGeom>
            <a:avLst/>
            <a:gdLst/>
            <a:ahLst/>
            <a:cxnLst/>
            <a:rect l="0" t="0" r="0" b="0"/>
            <a:pathLst>
              <a:path w="4675633" h="15240">
                <a:moveTo>
                  <a:pt x="0" y="0"/>
                </a:moveTo>
                <a:lnTo>
                  <a:pt x="1168909" y="0"/>
                </a:lnTo>
                <a:lnTo>
                  <a:pt x="2337816" y="0"/>
                </a:lnTo>
                <a:lnTo>
                  <a:pt x="3506724" y="0"/>
                </a:lnTo>
                <a:lnTo>
                  <a:pt x="4675633" y="0"/>
                </a:lnTo>
                <a:lnTo>
                  <a:pt x="4675633" y="15240"/>
                </a:lnTo>
                <a:lnTo>
                  <a:pt x="3506724" y="15240"/>
                </a:lnTo>
                <a:lnTo>
                  <a:pt x="2337816" y="15240"/>
                </a:lnTo>
                <a:lnTo>
                  <a:pt x="1168909" y="15240"/>
                </a:lnTo>
                <a:lnTo>
                  <a:pt x="0" y="15240"/>
                </a:lnTo>
                <a:close/>
                <a:moveTo>
                  <a:pt x="-1735454" y="5011928"/>
                </a:moveTo>
              </a:path>
            </a:pathLst>
          </a:custGeom>
          <a:solidFill>
            <a:srgbClr val="C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" name="Rectangle 177"/>
          <p:cNvSpPr/>
          <p:nvPr/>
        </p:nvSpPr>
        <p:spPr>
          <a:xfrm>
            <a:off x="2845054" y="130521"/>
            <a:ext cx="6506627" cy="54900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О</a:t>
            </a:r>
            <a:r>
              <a:rPr lang="ru-RU" sz="3602" b="0" i="0" spc="-11" baseline="0" dirty="0">
                <a:solidFill>
                  <a:srgbClr val="FFFFFF"/>
                </a:solidFill>
                <a:latin typeface="Calibri"/>
              </a:rPr>
              <a:t>т</a:t>
            </a:r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 О</a:t>
            </a:r>
            <a:r>
              <a:rPr lang="ru-RU" sz="3602" b="0" i="0" spc="-26" baseline="0" dirty="0">
                <a:solidFill>
                  <a:srgbClr val="FFFFFF"/>
                </a:solidFill>
                <a:latin typeface="Calibri"/>
              </a:rPr>
              <a:t>Б</a:t>
            </a:r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Ж к</a:t>
            </a:r>
            <a:r>
              <a:rPr lang="ru-RU" sz="3602" b="0" i="0" spc="-11" baseline="0" dirty="0">
                <a:solidFill>
                  <a:srgbClr val="FFFFFF"/>
                </a:solidFill>
                <a:latin typeface="Calibri"/>
              </a:rPr>
              <a:t> </a:t>
            </a:r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ОБЗ</a:t>
            </a:r>
            <a:r>
              <a:rPr lang="ru-RU" sz="3602" b="0" i="0" spc="-382" baseline="0" dirty="0">
                <a:solidFill>
                  <a:srgbClr val="FFFFFF"/>
                </a:solidFill>
                <a:latin typeface="Calibri"/>
              </a:rPr>
              <a:t>Р</a:t>
            </a:r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. Пре</a:t>
            </a:r>
            <a:r>
              <a:rPr lang="ru-RU" sz="3602" b="0" i="0" spc="-15" baseline="0" dirty="0">
                <a:solidFill>
                  <a:srgbClr val="FFFFFF"/>
                </a:solidFill>
                <a:latin typeface="Calibri"/>
              </a:rPr>
              <a:t>е</a:t>
            </a:r>
            <a:r>
              <a:rPr lang="ru-RU" sz="3602" b="0" i="0" spc="-11" baseline="0" dirty="0">
                <a:solidFill>
                  <a:srgbClr val="FFFFFF"/>
                </a:solidFill>
                <a:latin typeface="Calibri"/>
              </a:rPr>
              <a:t>мс</a:t>
            </a:r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твенно</a:t>
            </a:r>
            <a:r>
              <a:rPr lang="ru-RU" sz="3602" b="0" i="0" spc="-22" baseline="0" dirty="0">
                <a:solidFill>
                  <a:srgbClr val="FFFFFF"/>
                </a:solidFill>
                <a:latin typeface="Calibri"/>
              </a:rPr>
              <a:t>с</a:t>
            </a:r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ть</a:t>
            </a:r>
          </a:p>
        </p:txBody>
      </p:sp>
      <p:sp>
        <p:nvSpPr>
          <p:cNvPr id="178" name="Rectangle 178"/>
          <p:cNvSpPr/>
          <p:nvPr/>
        </p:nvSpPr>
        <p:spPr>
          <a:xfrm>
            <a:off x="184099" y="812892"/>
            <a:ext cx="9538817" cy="8845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3841038">
              <a:tabLst>
                <a:tab pos="8852331" algn="l"/>
              </a:tabLst>
            </a:pPr>
            <a:r>
              <a:rPr lang="ru-RU" sz="2402" b="1" i="0" spc="0" baseline="0" dirty="0">
                <a:solidFill>
                  <a:srgbClr val="FFFFFF"/>
                </a:solidFill>
                <a:latin typeface="Calibri,Bold"/>
              </a:rPr>
              <a:t>О</a:t>
            </a:r>
            <a:r>
              <a:rPr lang="ru-RU" sz="2402" b="1" i="0" spc="-17" baseline="0" dirty="0">
                <a:solidFill>
                  <a:srgbClr val="FFFFFF"/>
                </a:solidFill>
                <a:latin typeface="Calibri,Bold"/>
              </a:rPr>
              <a:t>Б</a:t>
            </a:r>
            <a:r>
              <a:rPr lang="ru-RU" sz="2402" b="1" i="0" spc="0" baseline="0" dirty="0">
                <a:solidFill>
                  <a:srgbClr val="FFFFFF"/>
                </a:solidFill>
                <a:latin typeface="Calibri,Bold"/>
              </a:rPr>
              <a:t>Ж	ОБЗР</a:t>
            </a:r>
          </a:p>
          <a:p>
            <a:pPr marL="0">
              <a:lnSpc>
                <a:spcPts val="4082"/>
              </a:lnSpc>
              <a:tabLst>
                <a:tab pos="1929053" algn="l"/>
              </a:tabLst>
            </a:pPr>
            <a:r>
              <a:rPr lang="ru-RU" sz="2400" b="0" i="0" spc="-20" baseline="0" dirty="0">
                <a:solidFill>
                  <a:srgbClr val="2E75B6"/>
                </a:solidFill>
                <a:latin typeface="Calibri"/>
              </a:rPr>
              <a:t>Ц</a:t>
            </a:r>
            <a:r>
              <a:rPr lang="ru-RU" sz="2400" b="0" i="0" spc="-41" baseline="0" dirty="0">
                <a:solidFill>
                  <a:srgbClr val="2E75B6"/>
                </a:solidFill>
                <a:latin typeface="Calibri"/>
              </a:rPr>
              <a:t>е</a:t>
            </a:r>
            <a:r>
              <a:rPr lang="ru-RU" sz="2400" b="0" i="0" spc="0" baseline="0" dirty="0">
                <a:solidFill>
                  <a:srgbClr val="2E75B6"/>
                </a:solidFill>
                <a:latin typeface="Calibri"/>
              </a:rPr>
              <a:t>ль	</a:t>
            </a:r>
            <a:r>
              <a:rPr lang="ru-RU" sz="2727" b="0" i="0" spc="0" baseline="16000" dirty="0">
                <a:solidFill>
                  <a:srgbClr val="333F50"/>
                </a:solidFill>
                <a:latin typeface="Calibri"/>
              </a:rPr>
              <a:t>Формирование у о</a:t>
            </a:r>
            <a:r>
              <a:rPr lang="ru-RU" sz="2727" b="0" i="0" spc="-24" baseline="16000" dirty="0">
                <a:solidFill>
                  <a:srgbClr val="333F50"/>
                </a:solidFill>
                <a:latin typeface="Calibri"/>
              </a:rPr>
              <a:t>б</a:t>
            </a:r>
            <a:r>
              <a:rPr lang="ru-RU" sz="2727" b="0" i="0" spc="0" baseline="16000" dirty="0">
                <a:solidFill>
                  <a:srgbClr val="333F50"/>
                </a:solidFill>
                <a:latin typeface="Calibri"/>
              </a:rPr>
              <a:t>учающи</a:t>
            </a:r>
            <a:r>
              <a:rPr lang="ru-RU" sz="2727" b="0" i="0" spc="-37" baseline="16000" dirty="0">
                <a:solidFill>
                  <a:srgbClr val="333F50"/>
                </a:solidFill>
                <a:latin typeface="Calibri"/>
              </a:rPr>
              <a:t>х</a:t>
            </a:r>
            <a:r>
              <a:rPr lang="ru-RU" sz="2727" b="0" i="0" spc="0" baseline="16000" dirty="0">
                <a:solidFill>
                  <a:srgbClr val="333F50"/>
                </a:solidFill>
                <a:latin typeface="Calibri"/>
              </a:rPr>
              <a:t>ся базово</a:t>
            </a:r>
            <a:r>
              <a:rPr lang="ru-RU" sz="2727" b="0" i="0" spc="-24" baseline="16000" dirty="0">
                <a:solidFill>
                  <a:srgbClr val="333F50"/>
                </a:solidFill>
                <a:latin typeface="Calibri"/>
              </a:rPr>
              <a:t>г</a:t>
            </a:r>
            <a:r>
              <a:rPr lang="ru-RU" sz="2727" b="0" i="0" spc="0" baseline="16000" dirty="0">
                <a:solidFill>
                  <a:srgbClr val="333F50"/>
                </a:solidFill>
                <a:latin typeface="Calibri"/>
              </a:rPr>
              <a:t>о </a:t>
            </a:r>
          </a:p>
        </p:txBody>
      </p:sp>
      <p:sp>
        <p:nvSpPr>
          <p:cNvPr id="179" name="Rectangle 179"/>
          <p:cNvSpPr/>
          <p:nvPr/>
        </p:nvSpPr>
        <p:spPr>
          <a:xfrm>
            <a:off x="2113152" y="1604991"/>
            <a:ext cx="4114571" cy="10978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2" b="0" i="0" spc="0" baseline="0" dirty="0">
                <a:solidFill>
                  <a:srgbClr val="333F50"/>
                </a:solidFill>
                <a:latin typeface="Calibri"/>
              </a:rPr>
              <a:t>у</a:t>
            </a:r>
            <a:r>
              <a:rPr lang="ru-RU" sz="1802" b="0" i="0" spc="-11" baseline="0" dirty="0">
                <a:solidFill>
                  <a:srgbClr val="333F50"/>
                </a:solidFill>
                <a:latin typeface="Calibri"/>
              </a:rPr>
              <a:t>р</a:t>
            </a:r>
            <a:r>
              <a:rPr lang="ru-RU" sz="1802" b="0" i="0" spc="0" baseline="0" dirty="0">
                <a:solidFill>
                  <a:srgbClr val="333F50"/>
                </a:solidFill>
                <a:latin typeface="Calibri"/>
              </a:rPr>
              <a:t>овня к</a:t>
            </a:r>
            <a:r>
              <a:rPr lang="ru-RU" sz="1802" b="0" i="0" spc="-44" baseline="0" dirty="0">
                <a:solidFill>
                  <a:srgbClr val="333F50"/>
                </a:solidFill>
                <a:latin typeface="Calibri"/>
              </a:rPr>
              <a:t>у</a:t>
            </a:r>
            <a:r>
              <a:rPr lang="ru-RU" sz="1802" b="0" i="0" spc="0" baseline="0" dirty="0">
                <a:solidFill>
                  <a:srgbClr val="333F50"/>
                </a:solidFill>
                <a:latin typeface="Calibri"/>
              </a:rPr>
              <a:t>л</a:t>
            </a:r>
            <a:r>
              <a:rPr lang="ru-RU" sz="1802" b="0" i="0" spc="-80" baseline="0" dirty="0">
                <a:solidFill>
                  <a:srgbClr val="333F50"/>
                </a:solidFill>
                <a:latin typeface="Calibri"/>
              </a:rPr>
              <a:t>ь</a:t>
            </a:r>
            <a:r>
              <a:rPr lang="ru-RU" sz="1802" b="0" i="0" spc="0" baseline="0" dirty="0">
                <a:solidFill>
                  <a:srgbClr val="333F50"/>
                </a:solidFill>
                <a:latin typeface="Calibri"/>
              </a:rPr>
              <a:t>ту</a:t>
            </a:r>
            <a:r>
              <a:rPr lang="ru-RU" sz="1802" b="0" i="0" spc="-13" baseline="0" dirty="0">
                <a:solidFill>
                  <a:srgbClr val="333F50"/>
                </a:solidFill>
                <a:latin typeface="Calibri"/>
              </a:rPr>
              <a:t>р</a:t>
            </a:r>
            <a:r>
              <a:rPr lang="ru-RU" sz="1802" b="0" i="0" spc="413" baseline="0" dirty="0">
                <a:solidFill>
                  <a:srgbClr val="333F50"/>
                </a:solidFill>
                <a:latin typeface="Calibri"/>
              </a:rPr>
              <a:t>ы</a:t>
            </a:r>
            <a:r>
              <a:rPr lang="ru-RU" sz="1802" b="0" i="0" spc="0" baseline="0" dirty="0">
                <a:solidFill>
                  <a:srgbClr val="333F50"/>
                </a:solidFill>
                <a:latin typeface="Calibri"/>
              </a:rPr>
              <a:t>б</a:t>
            </a:r>
            <a:r>
              <a:rPr lang="ru-RU" sz="1802" b="0" i="0" spc="-11" baseline="0" dirty="0">
                <a:solidFill>
                  <a:srgbClr val="333F50"/>
                </a:solidFill>
                <a:latin typeface="Calibri"/>
              </a:rPr>
              <a:t>е</a:t>
            </a:r>
            <a:r>
              <a:rPr lang="ru-RU" sz="1802" b="0" i="0" spc="0" baseline="0" dirty="0">
                <a:solidFill>
                  <a:srgbClr val="333F50"/>
                </a:solidFill>
                <a:latin typeface="Calibri"/>
              </a:rPr>
              <a:t>зопасности </a:t>
            </a:r>
          </a:p>
          <a:p>
            <a:pPr marL="0">
              <a:lnSpc>
                <a:spcPts val="2161"/>
              </a:lnSpc>
            </a:pPr>
            <a:r>
              <a:rPr lang="ru-RU" sz="1800" b="0" i="0" spc="0" baseline="0" dirty="0">
                <a:solidFill>
                  <a:srgbClr val="333F50"/>
                </a:solidFill>
                <a:latin typeface="Calibri"/>
              </a:rPr>
              <a:t>жизн</a:t>
            </a:r>
            <a:r>
              <a:rPr lang="ru-RU" sz="1800" b="0" i="0" spc="-36" baseline="0" dirty="0">
                <a:solidFill>
                  <a:srgbClr val="333F50"/>
                </a:solidFill>
                <a:latin typeface="Calibri"/>
              </a:rPr>
              <a:t>е</a:t>
            </a:r>
            <a:r>
              <a:rPr lang="ru-RU" sz="1800" b="0" i="0" spc="-20" baseline="0" dirty="0">
                <a:solidFill>
                  <a:srgbClr val="333F50"/>
                </a:solidFill>
                <a:latin typeface="Calibri"/>
              </a:rPr>
              <a:t>д</a:t>
            </a:r>
            <a:r>
              <a:rPr lang="ru-RU" sz="1800" b="0" i="0" spc="0" baseline="0" dirty="0">
                <a:solidFill>
                  <a:srgbClr val="333F50"/>
                </a:solidFill>
                <a:latin typeface="Calibri"/>
              </a:rPr>
              <a:t>ея</a:t>
            </a:r>
            <a:r>
              <a:rPr lang="ru-RU" sz="1800" b="0" i="0" spc="-26" baseline="0" dirty="0">
                <a:solidFill>
                  <a:srgbClr val="333F50"/>
                </a:solidFill>
                <a:latin typeface="Calibri"/>
              </a:rPr>
              <a:t>т</a:t>
            </a:r>
            <a:r>
              <a:rPr lang="ru-RU" sz="1800" b="0" i="0" spc="-33" baseline="0" dirty="0">
                <a:solidFill>
                  <a:srgbClr val="333F50"/>
                </a:solidFill>
                <a:latin typeface="Calibri"/>
              </a:rPr>
              <a:t>е</a:t>
            </a:r>
            <a:r>
              <a:rPr lang="ru-RU" sz="1800" b="0" i="0" spc="0" baseline="0" dirty="0">
                <a:solidFill>
                  <a:srgbClr val="333F50"/>
                </a:solidFill>
                <a:latin typeface="Calibri"/>
              </a:rPr>
              <a:t>льности в со</a:t>
            </a:r>
            <a:r>
              <a:rPr lang="ru-RU" sz="1800" b="0" i="0" spc="-13" baseline="0" dirty="0">
                <a:solidFill>
                  <a:srgbClr val="333F50"/>
                </a:solidFill>
                <a:latin typeface="Calibri"/>
              </a:rPr>
              <a:t>о</a:t>
            </a:r>
            <a:r>
              <a:rPr lang="ru-RU" sz="1800" b="0" i="0" spc="0" baseline="0" dirty="0">
                <a:solidFill>
                  <a:srgbClr val="333F50"/>
                </a:solidFill>
                <a:latin typeface="Calibri"/>
              </a:rPr>
              <a:t>тве</a:t>
            </a:r>
            <a:r>
              <a:rPr lang="ru-RU" sz="1800" b="0" i="0" spc="-26" baseline="0" dirty="0">
                <a:solidFill>
                  <a:srgbClr val="333F50"/>
                </a:solidFill>
                <a:latin typeface="Calibri"/>
              </a:rPr>
              <a:t>т</a:t>
            </a:r>
            <a:r>
              <a:rPr lang="ru-RU" sz="1800" b="0" i="0" spc="0" baseline="0" dirty="0">
                <a:solidFill>
                  <a:srgbClr val="333F50"/>
                </a:solidFill>
                <a:latin typeface="Calibri"/>
              </a:rPr>
              <a:t>ствии с </a:t>
            </a:r>
          </a:p>
          <a:p>
            <a:pPr marL="0">
              <a:lnSpc>
                <a:spcPts val="2160"/>
              </a:lnSpc>
            </a:pPr>
            <a:r>
              <a:rPr lang="ru-RU" sz="1800" b="0" i="0" spc="0" baseline="0" dirty="0">
                <a:solidFill>
                  <a:srgbClr val="333F50"/>
                </a:solidFill>
                <a:latin typeface="Calibri"/>
              </a:rPr>
              <a:t>современными п</a:t>
            </a:r>
            <a:r>
              <a:rPr lang="ru-RU" sz="1800" b="0" i="0" spc="-13" baseline="0" dirty="0">
                <a:solidFill>
                  <a:srgbClr val="333F50"/>
                </a:solidFill>
                <a:latin typeface="Calibri"/>
              </a:rPr>
              <a:t>о</a:t>
            </a:r>
            <a:r>
              <a:rPr lang="ru-RU" sz="1800" b="0" i="0" spc="0" baseline="0" dirty="0">
                <a:solidFill>
                  <a:srgbClr val="333F50"/>
                </a:solidFill>
                <a:latin typeface="Calibri"/>
              </a:rPr>
              <a:t>требностями</a:t>
            </a:r>
            <a:r>
              <a:rPr lang="ru-RU" sz="1800" b="0" i="0" spc="-24" baseline="0" dirty="0">
                <a:solidFill>
                  <a:srgbClr val="333F5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333F50"/>
                </a:solidFill>
                <a:latin typeface="Calibri"/>
              </a:rPr>
              <a:t>личности, </a:t>
            </a:r>
          </a:p>
          <a:p>
            <a:pPr marL="0">
              <a:lnSpc>
                <a:spcPts val="2160"/>
              </a:lnSpc>
            </a:pPr>
            <a:r>
              <a:rPr lang="ru-RU" sz="1802" b="0" i="0" spc="0" baseline="0" dirty="0">
                <a:solidFill>
                  <a:srgbClr val="333F50"/>
                </a:solidFill>
                <a:latin typeface="Calibri"/>
              </a:rPr>
              <a:t>об</a:t>
            </a:r>
            <a:r>
              <a:rPr lang="ru-RU" sz="1802" b="0" i="0" spc="-31" baseline="0" dirty="0">
                <a:solidFill>
                  <a:srgbClr val="333F50"/>
                </a:solidFill>
                <a:latin typeface="Calibri"/>
              </a:rPr>
              <a:t>щ</a:t>
            </a:r>
            <a:r>
              <a:rPr lang="ru-RU" sz="1802" b="0" i="0" spc="0" baseline="0" dirty="0">
                <a:solidFill>
                  <a:srgbClr val="333F50"/>
                </a:solidFill>
                <a:latin typeface="Calibri"/>
              </a:rPr>
              <a:t>ества и </a:t>
            </a:r>
            <a:r>
              <a:rPr lang="ru-RU" sz="1802" b="0" i="0" spc="-24" baseline="0" dirty="0">
                <a:solidFill>
                  <a:srgbClr val="333F50"/>
                </a:solidFill>
                <a:latin typeface="Calibri"/>
              </a:rPr>
              <a:t>г</a:t>
            </a:r>
            <a:r>
              <a:rPr lang="ru-RU" sz="1802" b="0" i="0" spc="0" baseline="0" dirty="0">
                <a:solidFill>
                  <a:srgbClr val="333F50"/>
                </a:solidFill>
                <a:latin typeface="Calibri"/>
              </a:rPr>
              <a:t>ос</a:t>
            </a:r>
            <a:r>
              <a:rPr lang="ru-RU" sz="1802" b="0" i="0" spc="-73" baseline="0" dirty="0">
                <a:solidFill>
                  <a:srgbClr val="333F50"/>
                </a:solidFill>
                <a:latin typeface="Calibri"/>
              </a:rPr>
              <a:t>у</a:t>
            </a:r>
            <a:r>
              <a:rPr lang="ru-RU" sz="1802" b="0" i="0" spc="0" baseline="0" dirty="0">
                <a:solidFill>
                  <a:srgbClr val="333F50"/>
                </a:solidFill>
                <a:latin typeface="Calibri"/>
              </a:rPr>
              <a:t>дарства</a:t>
            </a:r>
          </a:p>
        </p:txBody>
      </p:sp>
      <p:sp>
        <p:nvSpPr>
          <p:cNvPr id="180" name="Rectangle 180"/>
          <p:cNvSpPr/>
          <p:nvPr/>
        </p:nvSpPr>
        <p:spPr>
          <a:xfrm>
            <a:off x="6749160" y="1330960"/>
            <a:ext cx="5180304" cy="13719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333F50"/>
                </a:solidFill>
                <a:latin typeface="Calibri"/>
              </a:rPr>
              <a:t>Формирование у о</a:t>
            </a:r>
            <a:r>
              <a:rPr lang="ru-RU" sz="1800" b="0" i="0" spc="-24" baseline="0" dirty="0">
                <a:solidFill>
                  <a:srgbClr val="333F50"/>
                </a:solidFill>
                <a:latin typeface="Calibri"/>
              </a:rPr>
              <a:t>б</a:t>
            </a:r>
            <a:r>
              <a:rPr lang="ru-RU" sz="1800" b="0" i="0" spc="0" baseline="0" dirty="0">
                <a:solidFill>
                  <a:srgbClr val="333F50"/>
                </a:solidFill>
                <a:latin typeface="Calibri"/>
              </a:rPr>
              <a:t>учающи</a:t>
            </a:r>
            <a:r>
              <a:rPr lang="ru-RU" sz="1800" b="0" i="0" spc="-36" baseline="0" dirty="0">
                <a:solidFill>
                  <a:srgbClr val="333F50"/>
                </a:solidFill>
                <a:latin typeface="Calibri"/>
              </a:rPr>
              <a:t>х</a:t>
            </a:r>
            <a:r>
              <a:rPr lang="ru-RU" sz="1800" b="0" i="0" spc="0" baseline="0" dirty="0">
                <a:solidFill>
                  <a:srgbClr val="333F50"/>
                </a:solidFill>
                <a:latin typeface="Calibri"/>
              </a:rPr>
              <a:t>ся </a:t>
            </a:r>
            <a:r>
              <a:rPr lang="ru-RU" sz="1800" b="0" i="0" u="sng" spc="-24" baseline="0" dirty="0">
                <a:solidFill>
                  <a:srgbClr val="C00000"/>
                </a:solidFill>
                <a:latin typeface="Calibri"/>
              </a:rPr>
              <a:t>г</a:t>
            </a:r>
            <a:r>
              <a:rPr lang="ru-RU" sz="1800" b="0" i="0" u="sng" spc="-13" baseline="0" dirty="0">
                <a:solidFill>
                  <a:srgbClr val="C00000"/>
                </a:solidFill>
                <a:latin typeface="Calibri"/>
              </a:rPr>
              <a:t>о</a:t>
            </a:r>
            <a:r>
              <a:rPr lang="ru-RU" sz="1800" b="0" i="0" u="sng" spc="-26" baseline="0" dirty="0">
                <a:solidFill>
                  <a:srgbClr val="C00000"/>
                </a:solidFill>
                <a:latin typeface="Calibri"/>
              </a:rPr>
              <a:t>т</a:t>
            </a:r>
            <a:r>
              <a:rPr lang="ru-RU" sz="1800" b="0" i="0" u="sng" spc="0" baseline="0" dirty="0">
                <a:solidFill>
                  <a:srgbClr val="C00000"/>
                </a:solidFill>
                <a:latin typeface="Calibri"/>
              </a:rPr>
              <a:t>овности</a:t>
            </a:r>
            <a:r>
              <a:rPr lang="ru-RU" sz="1800" b="0" i="0" u="sng" spc="-24" baseline="0" dirty="0">
                <a:solidFill>
                  <a:srgbClr val="C00000"/>
                </a:solidFill>
                <a:latin typeface="Calibri"/>
              </a:rPr>
              <a:t> </a:t>
            </a:r>
            <a:r>
              <a:rPr lang="ru-RU" sz="1800" b="0" i="0" u="sng" spc="0" baseline="0" dirty="0">
                <a:solidFill>
                  <a:srgbClr val="C00000"/>
                </a:solidFill>
                <a:latin typeface="Calibri"/>
              </a:rPr>
              <a:t>к</a:t>
            </a:r>
            <a:r>
              <a:rPr lang="ru-RU" sz="1800" b="0" i="0" spc="0" baseline="0" dirty="0">
                <a:solidFill>
                  <a:srgbClr val="C00000"/>
                </a:solidFill>
                <a:latin typeface="Calibri"/>
              </a:rPr>
              <a:t> </a:t>
            </a:r>
          </a:p>
          <a:p>
            <a:pPr marL="0">
              <a:lnSpc>
                <a:spcPts val="2160"/>
              </a:lnSpc>
            </a:pPr>
            <a:r>
              <a:rPr lang="ru-RU" sz="1802" b="0" i="0" spc="0" baseline="0" dirty="0">
                <a:solidFill>
                  <a:srgbClr val="C00000"/>
                </a:solidFill>
                <a:latin typeface="Calibri"/>
              </a:rPr>
              <a:t>вып</a:t>
            </a:r>
            <a:r>
              <a:rPr lang="ru-RU" sz="1802" b="0" i="0" spc="-17" baseline="0" dirty="0">
                <a:solidFill>
                  <a:srgbClr val="C00000"/>
                </a:solidFill>
                <a:latin typeface="Calibri"/>
              </a:rPr>
              <a:t>о</a:t>
            </a:r>
            <a:r>
              <a:rPr lang="ru-RU" sz="1802" b="0" i="0" spc="0" baseline="0" dirty="0">
                <a:solidFill>
                  <a:srgbClr val="C00000"/>
                </a:solidFill>
                <a:latin typeface="Calibri"/>
              </a:rPr>
              <a:t>лн</a:t>
            </a:r>
            <a:r>
              <a:rPr lang="ru-RU" sz="1802" b="0" i="0" spc="-15" baseline="0" dirty="0">
                <a:solidFill>
                  <a:srgbClr val="C00000"/>
                </a:solidFill>
                <a:latin typeface="Calibri"/>
              </a:rPr>
              <a:t>е</a:t>
            </a:r>
            <a:r>
              <a:rPr lang="ru-RU" sz="1802" b="0" i="0" spc="0" baseline="0" dirty="0">
                <a:solidFill>
                  <a:srgbClr val="C00000"/>
                </a:solidFill>
                <a:latin typeface="Calibri"/>
              </a:rPr>
              <a:t>нию обязанности</a:t>
            </a:r>
            <a:r>
              <a:rPr lang="ru-RU" sz="1802" b="0" i="0" spc="-47" baseline="0" dirty="0">
                <a:solidFill>
                  <a:srgbClr val="C00000"/>
                </a:solidFill>
                <a:latin typeface="Calibri"/>
              </a:rPr>
              <a:t> </a:t>
            </a:r>
            <a:r>
              <a:rPr lang="ru-RU" sz="1802" b="0" i="0" spc="0" baseline="0" dirty="0">
                <a:solidFill>
                  <a:srgbClr val="C00000"/>
                </a:solidFill>
                <a:latin typeface="Calibri"/>
              </a:rPr>
              <a:t>по защи</a:t>
            </a:r>
            <a:r>
              <a:rPr lang="ru-RU" sz="1802" b="0" i="0" spc="-22" baseline="0" dirty="0">
                <a:solidFill>
                  <a:srgbClr val="C00000"/>
                </a:solidFill>
                <a:latin typeface="Calibri"/>
              </a:rPr>
              <a:t>т</a:t>
            </a:r>
            <a:r>
              <a:rPr lang="ru-RU" sz="1802" b="0" i="0" spc="0" baseline="0" dirty="0">
                <a:solidFill>
                  <a:srgbClr val="C00000"/>
                </a:solidFill>
                <a:latin typeface="Calibri"/>
              </a:rPr>
              <a:t>е О</a:t>
            </a:r>
            <a:r>
              <a:rPr lang="ru-RU" sz="1802" b="0" i="0" spc="-26" baseline="0" dirty="0">
                <a:solidFill>
                  <a:srgbClr val="C00000"/>
                </a:solidFill>
                <a:latin typeface="Calibri"/>
              </a:rPr>
              <a:t>т</a:t>
            </a:r>
            <a:r>
              <a:rPr lang="ru-RU" sz="1802" b="0" i="0" spc="0" baseline="0" dirty="0">
                <a:solidFill>
                  <a:srgbClr val="C00000"/>
                </a:solidFill>
                <a:latin typeface="Calibri"/>
              </a:rPr>
              <a:t>еч</a:t>
            </a:r>
            <a:r>
              <a:rPr lang="ru-RU" sz="1802" b="0" i="0" spc="-15" baseline="0" dirty="0">
                <a:solidFill>
                  <a:srgbClr val="C00000"/>
                </a:solidFill>
                <a:latin typeface="Calibri"/>
              </a:rPr>
              <a:t>е</a:t>
            </a:r>
            <a:r>
              <a:rPr lang="ru-RU" sz="1802" b="0" i="0" spc="0" baseline="0" dirty="0">
                <a:solidFill>
                  <a:srgbClr val="C00000"/>
                </a:solidFill>
                <a:latin typeface="Calibri"/>
              </a:rPr>
              <a:t>ства </a:t>
            </a:r>
            <a:r>
              <a:rPr lang="ru-RU" sz="1802" b="0" i="0" spc="0" baseline="0" dirty="0">
                <a:solidFill>
                  <a:srgbClr val="333F50"/>
                </a:solidFill>
                <a:latin typeface="Calibri"/>
              </a:rPr>
              <a:t>и </a:t>
            </a:r>
          </a:p>
          <a:p>
            <a:pPr marL="0">
              <a:lnSpc>
                <a:spcPts val="2161"/>
              </a:lnSpc>
            </a:pPr>
            <a:r>
              <a:rPr lang="ru-RU" sz="1800" b="0" i="0" spc="0" baseline="0" dirty="0">
                <a:solidFill>
                  <a:srgbClr val="333F50"/>
                </a:solidFill>
                <a:latin typeface="Calibri"/>
              </a:rPr>
              <a:t>базово</a:t>
            </a:r>
            <a:r>
              <a:rPr lang="ru-RU" sz="1800" b="0" i="0" spc="-24" baseline="0" dirty="0">
                <a:solidFill>
                  <a:srgbClr val="333F50"/>
                </a:solidFill>
                <a:latin typeface="Calibri"/>
              </a:rPr>
              <a:t>г</a:t>
            </a:r>
            <a:r>
              <a:rPr lang="ru-RU" sz="1800" b="0" i="0" spc="0" baseline="0" dirty="0">
                <a:solidFill>
                  <a:srgbClr val="333F50"/>
                </a:solidFill>
                <a:latin typeface="Calibri"/>
              </a:rPr>
              <a:t>о</a:t>
            </a:r>
            <a:r>
              <a:rPr lang="ru-RU" sz="1800" b="0" i="0" spc="-24" baseline="0" dirty="0">
                <a:solidFill>
                  <a:srgbClr val="333F5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333F50"/>
                </a:solidFill>
                <a:latin typeface="Calibri"/>
              </a:rPr>
              <a:t>уровня к</a:t>
            </a:r>
            <a:r>
              <a:rPr lang="ru-RU" sz="1800" b="0" i="0" spc="-47" baseline="0" dirty="0">
                <a:solidFill>
                  <a:srgbClr val="333F5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333F50"/>
                </a:solidFill>
                <a:latin typeface="Calibri"/>
              </a:rPr>
              <a:t>л</a:t>
            </a:r>
            <a:r>
              <a:rPr lang="ru-RU" sz="1800" b="0" i="0" spc="-78" baseline="0" dirty="0">
                <a:solidFill>
                  <a:srgbClr val="333F50"/>
                </a:solidFill>
                <a:latin typeface="Calibri"/>
              </a:rPr>
              <a:t>ь</a:t>
            </a:r>
            <a:r>
              <a:rPr lang="ru-RU" sz="1800" b="0" i="0" spc="0" baseline="0" dirty="0">
                <a:solidFill>
                  <a:srgbClr val="333F50"/>
                </a:solidFill>
                <a:latin typeface="Calibri"/>
              </a:rPr>
              <a:t>тур</a:t>
            </a:r>
            <a:r>
              <a:rPr lang="ru-RU" sz="1800" b="0" i="0" spc="430" baseline="0" dirty="0">
                <a:solidFill>
                  <a:srgbClr val="333F50"/>
                </a:solidFill>
                <a:latin typeface="Calibri"/>
              </a:rPr>
              <a:t>ы</a:t>
            </a:r>
            <a:r>
              <a:rPr lang="ru-RU" sz="1800" b="0" i="0" spc="0" baseline="0" dirty="0">
                <a:solidFill>
                  <a:srgbClr val="333F50"/>
                </a:solidFill>
                <a:latin typeface="Calibri"/>
              </a:rPr>
              <a:t>безопасности </a:t>
            </a:r>
          </a:p>
          <a:p>
            <a:pPr marL="0">
              <a:lnSpc>
                <a:spcPts val="2160"/>
              </a:lnSpc>
            </a:pPr>
            <a:r>
              <a:rPr lang="ru-RU" sz="1800" b="0" i="0" spc="0" baseline="0" dirty="0">
                <a:solidFill>
                  <a:srgbClr val="333F50"/>
                </a:solidFill>
                <a:latin typeface="Calibri"/>
              </a:rPr>
              <a:t>жизн</a:t>
            </a:r>
            <a:r>
              <a:rPr lang="ru-RU" sz="1800" b="0" i="0" spc="-36" baseline="0" dirty="0">
                <a:solidFill>
                  <a:srgbClr val="333F50"/>
                </a:solidFill>
                <a:latin typeface="Calibri"/>
              </a:rPr>
              <a:t>е</a:t>
            </a:r>
            <a:r>
              <a:rPr lang="ru-RU" sz="1800" b="0" i="0" spc="-20" baseline="0" dirty="0">
                <a:solidFill>
                  <a:srgbClr val="333F50"/>
                </a:solidFill>
                <a:latin typeface="Calibri"/>
              </a:rPr>
              <a:t>д</a:t>
            </a:r>
            <a:r>
              <a:rPr lang="ru-RU" sz="1800" b="0" i="0" spc="0" baseline="0" dirty="0">
                <a:solidFill>
                  <a:srgbClr val="333F50"/>
                </a:solidFill>
                <a:latin typeface="Calibri"/>
              </a:rPr>
              <a:t>ея</a:t>
            </a:r>
            <a:r>
              <a:rPr lang="ru-RU" sz="1800" b="0" i="0" spc="-26" baseline="0" dirty="0">
                <a:solidFill>
                  <a:srgbClr val="333F50"/>
                </a:solidFill>
                <a:latin typeface="Calibri"/>
              </a:rPr>
              <a:t>т</a:t>
            </a:r>
            <a:r>
              <a:rPr lang="ru-RU" sz="1800" b="0" i="0" spc="-33" baseline="0" dirty="0">
                <a:solidFill>
                  <a:srgbClr val="333F50"/>
                </a:solidFill>
                <a:latin typeface="Calibri"/>
              </a:rPr>
              <a:t>е</a:t>
            </a:r>
            <a:r>
              <a:rPr lang="ru-RU" sz="1800" b="0" i="0" spc="0" baseline="0" dirty="0">
                <a:solidFill>
                  <a:srgbClr val="333F50"/>
                </a:solidFill>
                <a:latin typeface="Calibri"/>
              </a:rPr>
              <a:t>льности в со</a:t>
            </a:r>
            <a:r>
              <a:rPr lang="ru-RU" sz="1800" b="0" i="0" spc="-13" baseline="0" dirty="0">
                <a:solidFill>
                  <a:srgbClr val="333F50"/>
                </a:solidFill>
                <a:latin typeface="Calibri"/>
              </a:rPr>
              <a:t>о</a:t>
            </a:r>
            <a:r>
              <a:rPr lang="ru-RU" sz="1800" b="0" i="0" spc="0" baseline="0" dirty="0">
                <a:solidFill>
                  <a:srgbClr val="333F50"/>
                </a:solidFill>
                <a:latin typeface="Calibri"/>
              </a:rPr>
              <a:t>тве</a:t>
            </a:r>
            <a:r>
              <a:rPr lang="ru-RU" sz="1800" b="0" i="0" spc="-26" baseline="0" dirty="0">
                <a:solidFill>
                  <a:srgbClr val="333F50"/>
                </a:solidFill>
                <a:latin typeface="Calibri"/>
              </a:rPr>
              <a:t>т</a:t>
            </a:r>
            <a:r>
              <a:rPr lang="ru-RU" sz="1800" b="0" i="0" spc="0" baseline="0" dirty="0">
                <a:solidFill>
                  <a:srgbClr val="333F50"/>
                </a:solidFill>
                <a:latin typeface="Calibri"/>
              </a:rPr>
              <a:t>ствии с современными </a:t>
            </a:r>
          </a:p>
          <a:p>
            <a:pPr marL="0">
              <a:lnSpc>
                <a:spcPts val="2160"/>
              </a:lnSpc>
            </a:pPr>
            <a:r>
              <a:rPr lang="ru-RU" sz="1802" b="0" i="0" spc="0" baseline="0" dirty="0">
                <a:solidFill>
                  <a:srgbClr val="333F50"/>
                </a:solidFill>
                <a:latin typeface="Calibri"/>
              </a:rPr>
              <a:t>п</a:t>
            </a:r>
            <a:r>
              <a:rPr lang="ru-RU" sz="1802" b="0" i="0" spc="-17" baseline="0" dirty="0">
                <a:solidFill>
                  <a:srgbClr val="333F50"/>
                </a:solidFill>
                <a:latin typeface="Calibri"/>
              </a:rPr>
              <a:t>о</a:t>
            </a:r>
            <a:r>
              <a:rPr lang="ru-RU" sz="1802" b="0" i="0" spc="0" baseline="0" dirty="0">
                <a:solidFill>
                  <a:srgbClr val="333F50"/>
                </a:solidFill>
                <a:latin typeface="Calibri"/>
              </a:rPr>
              <a:t>т</a:t>
            </a:r>
            <a:r>
              <a:rPr lang="ru-RU" sz="1802" b="0" i="0" spc="-13" baseline="0" dirty="0">
                <a:solidFill>
                  <a:srgbClr val="333F50"/>
                </a:solidFill>
                <a:latin typeface="Calibri"/>
              </a:rPr>
              <a:t>р</a:t>
            </a:r>
            <a:r>
              <a:rPr lang="ru-RU" sz="1802" b="0" i="0" spc="0" baseline="0" dirty="0">
                <a:solidFill>
                  <a:srgbClr val="333F50"/>
                </a:solidFill>
                <a:latin typeface="Calibri"/>
              </a:rPr>
              <a:t>ебностями личности,</a:t>
            </a:r>
            <a:r>
              <a:rPr lang="ru-RU" sz="1802" b="0" i="0" spc="-19" baseline="0" dirty="0">
                <a:solidFill>
                  <a:srgbClr val="333F50"/>
                </a:solidFill>
                <a:latin typeface="Calibri"/>
              </a:rPr>
              <a:t> </a:t>
            </a:r>
            <a:r>
              <a:rPr lang="ru-RU" sz="1802" b="0" i="0" spc="0" baseline="0" dirty="0">
                <a:solidFill>
                  <a:srgbClr val="333F50"/>
                </a:solidFill>
                <a:latin typeface="Calibri"/>
              </a:rPr>
              <a:t>об</a:t>
            </a:r>
            <a:r>
              <a:rPr lang="ru-RU" sz="1802" b="0" i="0" spc="-31" baseline="0" dirty="0">
                <a:solidFill>
                  <a:srgbClr val="333F50"/>
                </a:solidFill>
                <a:latin typeface="Calibri"/>
              </a:rPr>
              <a:t>щ</a:t>
            </a:r>
            <a:r>
              <a:rPr lang="ru-RU" sz="1802" b="0" i="0" spc="0" baseline="0" dirty="0">
                <a:solidFill>
                  <a:srgbClr val="333F50"/>
                </a:solidFill>
                <a:latin typeface="Calibri"/>
              </a:rPr>
              <a:t>ества и </a:t>
            </a:r>
            <a:r>
              <a:rPr lang="ru-RU" sz="1802" b="0" i="0" spc="-24" baseline="0" dirty="0">
                <a:solidFill>
                  <a:srgbClr val="333F50"/>
                </a:solidFill>
                <a:latin typeface="Calibri"/>
              </a:rPr>
              <a:t>г</a:t>
            </a:r>
            <a:r>
              <a:rPr lang="ru-RU" sz="1802" b="0" i="0" spc="0" baseline="0" dirty="0">
                <a:solidFill>
                  <a:srgbClr val="333F50"/>
                </a:solidFill>
                <a:latin typeface="Calibri"/>
              </a:rPr>
              <a:t>ос</a:t>
            </a:r>
            <a:r>
              <a:rPr lang="ru-RU" sz="1802" b="0" i="0" spc="-73" baseline="0" dirty="0">
                <a:solidFill>
                  <a:srgbClr val="333F50"/>
                </a:solidFill>
                <a:latin typeface="Calibri"/>
              </a:rPr>
              <a:t>у</a:t>
            </a:r>
            <a:r>
              <a:rPr lang="ru-RU" sz="1802" b="0" i="0" spc="0" baseline="0" dirty="0">
                <a:solidFill>
                  <a:srgbClr val="333F50"/>
                </a:solidFill>
                <a:latin typeface="Calibri"/>
              </a:rPr>
              <a:t>дарства</a:t>
            </a:r>
          </a:p>
        </p:txBody>
      </p:sp>
      <p:sp>
        <p:nvSpPr>
          <p:cNvPr id="181" name="Rectangle 181"/>
          <p:cNvSpPr/>
          <p:nvPr/>
        </p:nvSpPr>
        <p:spPr>
          <a:xfrm>
            <a:off x="184099" y="2845908"/>
            <a:ext cx="1487996" cy="7321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2402" b="0" i="0" spc="-32" baseline="0" dirty="0">
                <a:solidFill>
                  <a:srgbClr val="2E75B6"/>
                </a:solidFill>
                <a:latin typeface="Calibri"/>
              </a:rPr>
              <a:t>К</a:t>
            </a:r>
            <a:r>
              <a:rPr lang="ru-RU" sz="2402" b="0" i="0" spc="-41" baseline="0" dirty="0">
                <a:solidFill>
                  <a:srgbClr val="2E75B6"/>
                </a:solidFill>
                <a:latin typeface="Calibri"/>
              </a:rPr>
              <a:t>о</a:t>
            </a:r>
            <a:r>
              <a:rPr lang="ru-RU" sz="2402" b="0" i="0" spc="0" baseline="0" dirty="0">
                <a:solidFill>
                  <a:srgbClr val="2E75B6"/>
                </a:solidFill>
                <a:latin typeface="Calibri"/>
              </a:rPr>
              <a:t>личество</a:t>
            </a:r>
          </a:p>
          <a:p>
            <a:pPr marL="0">
              <a:lnSpc>
                <a:spcPts val="2882"/>
              </a:lnSpc>
            </a:pPr>
            <a:r>
              <a:rPr lang="ru-RU" sz="2400" b="0" i="0" spc="0" baseline="0" dirty="0">
                <a:solidFill>
                  <a:srgbClr val="2E75B6"/>
                </a:solidFill>
                <a:latin typeface="Calibri"/>
              </a:rPr>
              <a:t>часов</a:t>
            </a:r>
          </a:p>
        </p:txBody>
      </p:sp>
      <p:sp>
        <p:nvSpPr>
          <p:cNvPr id="182" name="Rectangle 182"/>
          <p:cNvSpPr/>
          <p:nvPr/>
        </p:nvSpPr>
        <p:spPr>
          <a:xfrm>
            <a:off x="2113152" y="2845146"/>
            <a:ext cx="2132212" cy="2746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68 часов в 8-9 классах</a:t>
            </a:r>
          </a:p>
        </p:txBody>
      </p:sp>
      <p:sp>
        <p:nvSpPr>
          <p:cNvPr id="183" name="Rectangle 183"/>
          <p:cNvSpPr/>
          <p:nvPr/>
        </p:nvSpPr>
        <p:spPr>
          <a:xfrm>
            <a:off x="2113152" y="3394457"/>
            <a:ext cx="2724378" cy="27432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68 часов в 10-11 классах       </a:t>
            </a:r>
          </a:p>
        </p:txBody>
      </p:sp>
      <p:sp>
        <p:nvSpPr>
          <p:cNvPr id="184" name="Rectangle 184"/>
          <p:cNvSpPr/>
          <p:nvPr/>
        </p:nvSpPr>
        <p:spPr>
          <a:xfrm>
            <a:off x="2113152" y="3669030"/>
            <a:ext cx="3520084" cy="27432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+ 10 к</a:t>
            </a:r>
            <a:r>
              <a:rPr lang="ru-RU" sz="1800" b="0" i="0" spc="404" baseline="0" dirty="0">
                <a:solidFill>
                  <a:srgbClr val="222A35"/>
                </a:solidFill>
                <a:latin typeface="Calibri"/>
              </a:rPr>
              <a:t>л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уч</a:t>
            </a:r>
            <a:r>
              <a:rPr lang="ru-RU" sz="1800" b="0" i="0" spc="-13" baseline="0" dirty="0">
                <a:solidFill>
                  <a:srgbClr val="222A35"/>
                </a:solidFill>
                <a:latin typeface="Calibri"/>
              </a:rPr>
              <a:t>е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бные сборы (35 </a:t>
            </a:r>
            <a:r>
              <a:rPr lang="ru-RU" sz="1800" b="0" i="0" spc="436" baseline="0" dirty="0">
                <a:solidFill>
                  <a:srgbClr val="222A35"/>
                </a:solidFill>
                <a:latin typeface="Calibri"/>
              </a:rPr>
              <a:t>ч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5 дней)</a:t>
            </a:r>
          </a:p>
        </p:txBody>
      </p:sp>
      <p:sp>
        <p:nvSpPr>
          <p:cNvPr id="185" name="Rectangle 185"/>
          <p:cNvSpPr/>
          <p:nvPr/>
        </p:nvSpPr>
        <p:spPr>
          <a:xfrm>
            <a:off x="6749160" y="2845146"/>
            <a:ext cx="2547903" cy="2746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68 часов в 8-9 класса</a:t>
            </a:r>
            <a:r>
              <a:rPr lang="ru-RU" sz="1802" b="0" i="0" spc="-13" baseline="0" dirty="0">
                <a:solidFill>
                  <a:srgbClr val="222A35"/>
                </a:solidFill>
                <a:latin typeface="Calibri"/>
              </a:rPr>
              <a:t>х</a:t>
            </a:r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        </a:t>
            </a:r>
          </a:p>
        </p:txBody>
      </p:sp>
      <p:sp>
        <p:nvSpPr>
          <p:cNvPr id="186" name="Rectangle 186"/>
          <p:cNvSpPr/>
          <p:nvPr/>
        </p:nvSpPr>
        <p:spPr>
          <a:xfrm>
            <a:off x="6749160" y="3120136"/>
            <a:ext cx="3274923" cy="27432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C00000"/>
                </a:solidFill>
                <a:latin typeface="Calibri"/>
              </a:rPr>
              <a:t>+  </a:t>
            </a:r>
            <a:r>
              <a:rPr lang="ru-RU" sz="1800" b="0" i="0" spc="410" baseline="0" dirty="0">
                <a:solidFill>
                  <a:srgbClr val="C00000"/>
                </a:solidFill>
                <a:latin typeface="Calibri"/>
              </a:rPr>
              <a:t>8</a:t>
            </a:r>
            <a:r>
              <a:rPr lang="ru-RU" sz="1800" b="0" i="0" spc="0" baseline="0" dirty="0">
                <a:solidFill>
                  <a:srgbClr val="C00000"/>
                </a:solidFill>
                <a:latin typeface="Calibri"/>
              </a:rPr>
              <a:t>к</a:t>
            </a:r>
            <a:r>
              <a:rPr lang="ru-RU" sz="1800" b="0" i="0" spc="405" baseline="0" dirty="0">
                <a:solidFill>
                  <a:srgbClr val="C00000"/>
                </a:solidFill>
                <a:latin typeface="Calibri"/>
              </a:rPr>
              <a:t>л</a:t>
            </a:r>
            <a:r>
              <a:rPr lang="ru-RU" sz="1800" b="0" i="0" spc="0" baseline="0" dirty="0">
                <a:solidFill>
                  <a:srgbClr val="C00000"/>
                </a:solidFill>
                <a:latin typeface="Calibri"/>
              </a:rPr>
              <a:t>уч</a:t>
            </a:r>
            <a:r>
              <a:rPr lang="ru-RU" sz="1800" b="0" i="0" spc="-13" baseline="0" dirty="0">
                <a:solidFill>
                  <a:srgbClr val="C00000"/>
                </a:solidFill>
                <a:latin typeface="Calibri"/>
              </a:rPr>
              <a:t>е</a:t>
            </a:r>
            <a:r>
              <a:rPr lang="ru-RU" sz="1800" b="0" i="0" spc="0" baseline="0" dirty="0">
                <a:solidFill>
                  <a:srgbClr val="C00000"/>
                </a:solidFill>
                <a:latin typeface="Calibri"/>
              </a:rPr>
              <a:t>бные сборы (17ч 3 дня)</a:t>
            </a:r>
          </a:p>
        </p:txBody>
      </p:sp>
      <p:sp>
        <p:nvSpPr>
          <p:cNvPr id="187" name="Rectangle 187"/>
          <p:cNvSpPr/>
          <p:nvPr/>
        </p:nvSpPr>
        <p:spPr>
          <a:xfrm>
            <a:off x="6749160" y="3394457"/>
            <a:ext cx="2882569" cy="27432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68 часов в 10-11 классах          </a:t>
            </a:r>
          </a:p>
        </p:txBody>
      </p:sp>
      <p:sp>
        <p:nvSpPr>
          <p:cNvPr id="188" name="Rectangle 188"/>
          <p:cNvSpPr/>
          <p:nvPr/>
        </p:nvSpPr>
        <p:spPr>
          <a:xfrm>
            <a:off x="6749160" y="3669030"/>
            <a:ext cx="3521227" cy="27432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+ 10 к</a:t>
            </a:r>
            <a:r>
              <a:rPr lang="ru-RU" sz="1800" b="0" i="0" spc="402" baseline="0" dirty="0">
                <a:solidFill>
                  <a:srgbClr val="222A35"/>
                </a:solidFill>
                <a:latin typeface="Calibri"/>
              </a:rPr>
              <a:t>л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уч</a:t>
            </a:r>
            <a:r>
              <a:rPr lang="ru-RU" sz="1800" b="0" i="0" spc="-13" baseline="0" dirty="0">
                <a:solidFill>
                  <a:srgbClr val="222A35"/>
                </a:solidFill>
                <a:latin typeface="Calibri"/>
              </a:rPr>
              <a:t>е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бные сборы (35 </a:t>
            </a:r>
            <a:r>
              <a:rPr lang="ru-RU" sz="1800" b="0" i="0" spc="436" baseline="0" dirty="0">
                <a:solidFill>
                  <a:srgbClr val="222A35"/>
                </a:solidFill>
                <a:latin typeface="Calibri"/>
              </a:rPr>
              <a:t>ч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5 дней)</a:t>
            </a:r>
          </a:p>
        </p:txBody>
      </p:sp>
      <p:sp>
        <p:nvSpPr>
          <p:cNvPr id="189" name="Rectangle 189"/>
          <p:cNvSpPr/>
          <p:nvPr/>
        </p:nvSpPr>
        <p:spPr>
          <a:xfrm>
            <a:off x="184099" y="4035263"/>
            <a:ext cx="5417489" cy="3661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929053" algn="l"/>
              </a:tabLst>
            </a:pPr>
            <a:r>
              <a:rPr lang="ru-RU" sz="2402" b="0" i="0" spc="0" baseline="0" dirty="0">
                <a:solidFill>
                  <a:srgbClr val="2E75B6"/>
                </a:solidFill>
                <a:latin typeface="Calibri"/>
              </a:rPr>
              <a:t>Стру</a:t>
            </a:r>
            <a:r>
              <a:rPr lang="ru-RU" sz="2402" b="0" i="0" spc="-15" baseline="0" dirty="0">
                <a:solidFill>
                  <a:srgbClr val="2E75B6"/>
                </a:solidFill>
                <a:latin typeface="Calibri"/>
              </a:rPr>
              <a:t>к</a:t>
            </a:r>
            <a:r>
              <a:rPr lang="ru-RU" sz="2402" b="0" i="0" spc="0" baseline="0" dirty="0">
                <a:solidFill>
                  <a:srgbClr val="2E75B6"/>
                </a:solidFill>
                <a:latin typeface="Calibri"/>
              </a:rPr>
              <a:t>тура	</a:t>
            </a:r>
            <a:r>
              <a:rPr lang="ru-RU" sz="2727" b="0" i="0" spc="0" baseline="15999" dirty="0">
                <a:solidFill>
                  <a:srgbClr val="222A35"/>
                </a:solidFill>
                <a:latin typeface="Calibri"/>
              </a:rPr>
              <a:t>М</a:t>
            </a:r>
            <a:r>
              <a:rPr lang="ru-RU" sz="2727" b="0" i="0" spc="-40" baseline="15999" dirty="0">
                <a:solidFill>
                  <a:srgbClr val="222A35"/>
                </a:solidFill>
                <a:latin typeface="Calibri"/>
              </a:rPr>
              <a:t>о</a:t>
            </a:r>
            <a:r>
              <a:rPr lang="ru-RU" sz="2727" b="0" i="0" spc="-20" baseline="15999" dirty="0">
                <a:solidFill>
                  <a:srgbClr val="222A35"/>
                </a:solidFill>
                <a:latin typeface="Calibri"/>
              </a:rPr>
              <a:t>д</a:t>
            </a:r>
            <a:r>
              <a:rPr lang="ru-RU" sz="2727" b="0" i="0" spc="-47" baseline="15999" dirty="0">
                <a:solidFill>
                  <a:srgbClr val="222A35"/>
                </a:solidFill>
                <a:latin typeface="Calibri"/>
              </a:rPr>
              <a:t>у</a:t>
            </a:r>
            <a:r>
              <a:rPr lang="ru-RU" sz="2727" b="0" i="0" spc="0" baseline="15999" dirty="0">
                <a:solidFill>
                  <a:srgbClr val="222A35"/>
                </a:solidFill>
                <a:latin typeface="Calibri"/>
              </a:rPr>
              <a:t>льный</a:t>
            </a:r>
            <a:r>
              <a:rPr lang="ru-RU" sz="2727" b="0" i="0" spc="-24" baseline="15999" dirty="0">
                <a:solidFill>
                  <a:srgbClr val="222A35"/>
                </a:solidFill>
                <a:latin typeface="Calibri"/>
              </a:rPr>
              <a:t> </a:t>
            </a:r>
            <a:r>
              <a:rPr lang="ru-RU" sz="2727" b="0" i="0" spc="0" baseline="15999" dirty="0">
                <a:solidFill>
                  <a:srgbClr val="222A35"/>
                </a:solidFill>
                <a:latin typeface="Calibri"/>
              </a:rPr>
              <a:t>п</a:t>
            </a:r>
            <a:r>
              <a:rPr lang="ru-RU" sz="2727" b="0" i="0" spc="-11" baseline="15999" dirty="0">
                <a:solidFill>
                  <a:srgbClr val="222A35"/>
                </a:solidFill>
                <a:latin typeface="Calibri"/>
              </a:rPr>
              <a:t>р</a:t>
            </a:r>
            <a:r>
              <a:rPr lang="ru-RU" sz="2727" b="0" i="0" spc="0" baseline="15999" dirty="0">
                <a:solidFill>
                  <a:srgbClr val="222A35"/>
                </a:solidFill>
                <a:latin typeface="Calibri"/>
              </a:rPr>
              <a:t>инцип (10 м</a:t>
            </a:r>
            <a:r>
              <a:rPr lang="ru-RU" sz="2727" b="0" i="0" spc="-37" baseline="15999" dirty="0">
                <a:solidFill>
                  <a:srgbClr val="222A35"/>
                </a:solidFill>
                <a:latin typeface="Calibri"/>
              </a:rPr>
              <a:t>о</a:t>
            </a:r>
            <a:r>
              <a:rPr lang="ru-RU" sz="2727" b="0" i="0" spc="-20" baseline="15999" dirty="0">
                <a:solidFill>
                  <a:srgbClr val="222A35"/>
                </a:solidFill>
                <a:latin typeface="Calibri"/>
              </a:rPr>
              <a:t>д</a:t>
            </a:r>
            <a:r>
              <a:rPr lang="ru-RU" sz="2727" b="0" i="0" spc="-47" baseline="15999" dirty="0">
                <a:solidFill>
                  <a:srgbClr val="222A35"/>
                </a:solidFill>
                <a:latin typeface="Calibri"/>
              </a:rPr>
              <a:t>у</a:t>
            </a:r>
            <a:r>
              <a:rPr lang="ru-RU" sz="2727" b="0" i="0" spc="0" baseline="15999" dirty="0">
                <a:solidFill>
                  <a:srgbClr val="222A35"/>
                </a:solidFill>
                <a:latin typeface="Calibri"/>
              </a:rPr>
              <a:t>лей), </a:t>
            </a:r>
          </a:p>
        </p:txBody>
      </p:sp>
      <p:sp>
        <p:nvSpPr>
          <p:cNvPr id="190" name="Rectangle 190"/>
          <p:cNvSpPr/>
          <p:nvPr/>
        </p:nvSpPr>
        <p:spPr>
          <a:xfrm>
            <a:off x="2113152" y="4308821"/>
            <a:ext cx="3726865" cy="823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пов</a:t>
            </a:r>
            <a:r>
              <a:rPr lang="ru-RU" sz="1802" b="0" i="0" spc="-26" baseline="0" dirty="0">
                <a:solidFill>
                  <a:srgbClr val="222A35"/>
                </a:solidFill>
                <a:latin typeface="Calibri"/>
              </a:rPr>
              <a:t>т</a:t>
            </a:r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о</a:t>
            </a:r>
            <a:r>
              <a:rPr lang="ru-RU" sz="1802" b="0" i="0" spc="-11" baseline="0" dirty="0">
                <a:solidFill>
                  <a:srgbClr val="222A35"/>
                </a:solidFill>
                <a:latin typeface="Calibri"/>
              </a:rPr>
              <a:t>р</a:t>
            </a:r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яемость</a:t>
            </a:r>
            <a:r>
              <a:rPr lang="ru-RU" sz="1802" b="0" i="0" spc="-24" baseline="0" dirty="0">
                <a:solidFill>
                  <a:srgbClr val="222A35"/>
                </a:solidFill>
                <a:latin typeface="Calibri"/>
              </a:rPr>
              <a:t> </a:t>
            </a:r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м</a:t>
            </a:r>
            <a:r>
              <a:rPr lang="ru-RU" sz="1802" b="0" i="0" spc="-38" baseline="0" dirty="0">
                <a:solidFill>
                  <a:srgbClr val="222A35"/>
                </a:solidFill>
                <a:latin typeface="Calibri"/>
              </a:rPr>
              <a:t>о</a:t>
            </a:r>
            <a:r>
              <a:rPr lang="ru-RU" sz="1802" b="0" i="0" spc="-22" baseline="0" dirty="0">
                <a:solidFill>
                  <a:srgbClr val="222A35"/>
                </a:solidFill>
                <a:latin typeface="Calibri"/>
              </a:rPr>
              <a:t>д</a:t>
            </a:r>
            <a:r>
              <a:rPr lang="ru-RU" sz="1802" b="0" i="0" spc="-49" baseline="0" dirty="0">
                <a:solidFill>
                  <a:srgbClr val="222A35"/>
                </a:solidFill>
                <a:latin typeface="Calibri"/>
              </a:rPr>
              <a:t>у</a:t>
            </a:r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лей</a:t>
            </a:r>
            <a:r>
              <a:rPr lang="ru-RU" sz="1802" b="0" i="0" spc="-24" baseline="0" dirty="0">
                <a:solidFill>
                  <a:srgbClr val="222A35"/>
                </a:solidFill>
                <a:latin typeface="Calibri"/>
              </a:rPr>
              <a:t> </a:t>
            </a:r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на у</a:t>
            </a:r>
            <a:r>
              <a:rPr lang="ru-RU" sz="1802" b="0" i="0" spc="-15" baseline="0" dirty="0">
                <a:solidFill>
                  <a:srgbClr val="222A35"/>
                </a:solidFill>
                <a:latin typeface="Calibri"/>
              </a:rPr>
              <a:t>р</a:t>
            </a:r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овн</a:t>
            </a:r>
            <a:r>
              <a:rPr lang="ru-RU" sz="1802" b="0" i="0" spc="-13" baseline="0" dirty="0">
                <a:solidFill>
                  <a:srgbClr val="222A35"/>
                </a:solidFill>
                <a:latin typeface="Calibri"/>
              </a:rPr>
              <a:t>е </a:t>
            </a:r>
          </a:p>
          <a:p>
            <a:pPr marL="0">
              <a:lnSpc>
                <a:spcPts val="2161"/>
              </a:lnSpc>
            </a:pP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основно</a:t>
            </a:r>
            <a:r>
              <a:rPr lang="ru-RU" sz="1800" b="0" i="0" spc="-24" baseline="0" dirty="0">
                <a:solidFill>
                  <a:srgbClr val="222A35"/>
                </a:solidFill>
                <a:latin typeface="Calibri"/>
              </a:rPr>
              <a:t>г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о</a:t>
            </a:r>
            <a:r>
              <a:rPr lang="ru-RU" sz="1800" b="0" i="0" spc="-24" baseline="0" dirty="0">
                <a:solidFill>
                  <a:srgbClr val="222A35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об</a:t>
            </a:r>
            <a:r>
              <a:rPr lang="ru-RU" sz="1800" b="0" i="0" spc="-28" baseline="0" dirty="0">
                <a:solidFill>
                  <a:srgbClr val="222A35"/>
                </a:solidFill>
                <a:latin typeface="Calibri"/>
              </a:rPr>
              <a:t>щ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е</a:t>
            </a:r>
            <a:r>
              <a:rPr lang="ru-RU" sz="1800" b="0" i="0" spc="-24" baseline="0" dirty="0">
                <a:solidFill>
                  <a:srgbClr val="222A35"/>
                </a:solidFill>
                <a:latin typeface="Calibri"/>
              </a:rPr>
              <a:t>г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о и ср</a:t>
            </a:r>
            <a:r>
              <a:rPr lang="ru-RU" sz="1800" b="0" i="0" spc="-33" baseline="0" dirty="0">
                <a:solidFill>
                  <a:srgbClr val="222A35"/>
                </a:solidFill>
                <a:latin typeface="Calibri"/>
              </a:rPr>
              <a:t>е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дне</a:t>
            </a:r>
            <a:r>
              <a:rPr lang="ru-RU" sz="1800" b="0" i="0" spc="-24" baseline="0" dirty="0">
                <a:solidFill>
                  <a:srgbClr val="222A35"/>
                </a:solidFill>
                <a:latin typeface="Calibri"/>
              </a:rPr>
              <a:t>г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о об</a:t>
            </a:r>
            <a:r>
              <a:rPr lang="ru-RU" sz="1800" b="0" i="0" spc="-28" baseline="0" dirty="0">
                <a:solidFill>
                  <a:srgbClr val="222A35"/>
                </a:solidFill>
                <a:latin typeface="Calibri"/>
              </a:rPr>
              <a:t>щ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е</a:t>
            </a:r>
            <a:r>
              <a:rPr lang="ru-RU" sz="1800" b="0" i="0" spc="-24" baseline="0" dirty="0">
                <a:solidFill>
                  <a:srgbClr val="222A35"/>
                </a:solidFill>
                <a:latin typeface="Calibri"/>
              </a:rPr>
              <a:t>г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о </a:t>
            </a:r>
          </a:p>
          <a:p>
            <a:pPr marL="0">
              <a:lnSpc>
                <a:spcPts val="2160"/>
              </a:lnSpc>
            </a:pPr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об</a:t>
            </a:r>
            <a:r>
              <a:rPr lang="ru-RU" sz="1802" b="0" i="0" spc="-11" baseline="0" dirty="0">
                <a:solidFill>
                  <a:srgbClr val="222A35"/>
                </a:solidFill>
                <a:latin typeface="Calibri"/>
              </a:rPr>
              <a:t>р</a:t>
            </a:r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азования</a:t>
            </a:r>
          </a:p>
        </p:txBody>
      </p:sp>
      <p:sp>
        <p:nvSpPr>
          <p:cNvPr id="191" name="Rectangle 191"/>
          <p:cNvSpPr/>
          <p:nvPr/>
        </p:nvSpPr>
        <p:spPr>
          <a:xfrm>
            <a:off x="2113152" y="5132705"/>
            <a:ext cx="4395063" cy="54861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Посл</a:t>
            </a:r>
            <a:r>
              <a:rPr lang="ru-RU" sz="1800" b="0" i="0" spc="-33" baseline="0" dirty="0">
                <a:solidFill>
                  <a:srgbClr val="222A35"/>
                </a:solidFill>
                <a:latin typeface="Calibri"/>
              </a:rPr>
              <a:t>е</a:t>
            </a:r>
            <a:r>
              <a:rPr lang="ru-RU" sz="1800" b="0" i="0" spc="-20" baseline="0" dirty="0">
                <a:solidFill>
                  <a:srgbClr val="222A35"/>
                </a:solidFill>
                <a:latin typeface="Calibri"/>
              </a:rPr>
              <a:t>д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ова</a:t>
            </a:r>
            <a:r>
              <a:rPr lang="ru-RU" sz="1800" b="0" i="0" spc="-22" baseline="0" dirty="0">
                <a:solidFill>
                  <a:srgbClr val="222A35"/>
                </a:solidFill>
                <a:latin typeface="Calibri"/>
              </a:rPr>
              <a:t>т</a:t>
            </a:r>
            <a:r>
              <a:rPr lang="ru-RU" sz="1800" b="0" i="0" spc="-33" baseline="0" dirty="0">
                <a:solidFill>
                  <a:srgbClr val="222A35"/>
                </a:solidFill>
                <a:latin typeface="Calibri"/>
              </a:rPr>
              <a:t>е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льность изуч</a:t>
            </a:r>
            <a:r>
              <a:rPr lang="ru-RU" sz="1800" b="0" i="0" spc="-13" baseline="0" dirty="0">
                <a:solidFill>
                  <a:srgbClr val="222A35"/>
                </a:solidFill>
                <a:latin typeface="Calibri"/>
              </a:rPr>
              <a:t>е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ния</a:t>
            </a:r>
            <a:r>
              <a:rPr lang="ru-RU" sz="1800" b="0" i="0" spc="-24" baseline="0" dirty="0">
                <a:solidFill>
                  <a:srgbClr val="222A35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оп</a:t>
            </a:r>
            <a:r>
              <a:rPr lang="ru-RU" sz="1800" b="0" i="0" spc="-11" baseline="0" dirty="0">
                <a:solidFill>
                  <a:srgbClr val="222A35"/>
                </a:solidFill>
                <a:latin typeface="Calibri"/>
              </a:rPr>
              <a:t>р</a:t>
            </a:r>
            <a:r>
              <a:rPr lang="ru-RU" sz="1800" b="0" i="0" spc="-33" baseline="0" dirty="0">
                <a:solidFill>
                  <a:srgbClr val="222A35"/>
                </a:solidFill>
                <a:latin typeface="Calibri"/>
              </a:rPr>
              <a:t>е</a:t>
            </a:r>
            <a:r>
              <a:rPr lang="ru-RU" sz="1800" b="0" i="0" spc="-20" baseline="0" dirty="0">
                <a:solidFill>
                  <a:srgbClr val="222A35"/>
                </a:solidFill>
                <a:latin typeface="Calibri"/>
              </a:rPr>
              <a:t>д</a:t>
            </a:r>
            <a:r>
              <a:rPr lang="ru-RU" sz="1800" b="0" i="0" spc="-33" baseline="0" dirty="0">
                <a:solidFill>
                  <a:srgbClr val="222A35"/>
                </a:solidFill>
                <a:latin typeface="Calibri"/>
              </a:rPr>
              <a:t>е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ляе</a:t>
            </a:r>
            <a:r>
              <a:rPr lang="ru-RU" sz="1800" b="0" i="0" spc="-26" baseline="0" dirty="0">
                <a:solidFill>
                  <a:srgbClr val="222A35"/>
                </a:solidFill>
                <a:latin typeface="Calibri"/>
              </a:rPr>
              <a:t>т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ся </a:t>
            </a:r>
          </a:p>
          <a:p>
            <a:pPr marL="0">
              <a:lnSpc>
                <a:spcPts val="2159"/>
              </a:lnSpc>
            </a:pP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образова</a:t>
            </a:r>
            <a:r>
              <a:rPr lang="ru-RU" sz="1800" b="0" i="0" spc="-22" baseline="0" dirty="0">
                <a:solidFill>
                  <a:srgbClr val="222A35"/>
                </a:solidFill>
                <a:latin typeface="Calibri"/>
              </a:rPr>
              <a:t>т</a:t>
            </a:r>
            <a:r>
              <a:rPr lang="ru-RU" sz="1800" b="0" i="0" spc="-33" baseline="0" dirty="0">
                <a:solidFill>
                  <a:srgbClr val="222A35"/>
                </a:solidFill>
                <a:latin typeface="Calibri"/>
              </a:rPr>
              <a:t>е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льной организацией</a:t>
            </a:r>
          </a:p>
        </p:txBody>
      </p:sp>
      <p:sp>
        <p:nvSpPr>
          <p:cNvPr id="192" name="Rectangle 192"/>
          <p:cNvSpPr/>
          <p:nvPr/>
        </p:nvSpPr>
        <p:spPr>
          <a:xfrm>
            <a:off x="6749160" y="4034791"/>
            <a:ext cx="5006314" cy="82321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М</a:t>
            </a:r>
            <a:r>
              <a:rPr lang="ru-RU" sz="1800" b="0" i="0" spc="-40" baseline="0" dirty="0">
                <a:solidFill>
                  <a:srgbClr val="222A35"/>
                </a:solidFill>
                <a:latin typeface="Calibri"/>
              </a:rPr>
              <a:t>о</a:t>
            </a:r>
            <a:r>
              <a:rPr lang="ru-RU" sz="1800" b="0" i="0" spc="-20" baseline="0" dirty="0">
                <a:solidFill>
                  <a:srgbClr val="222A35"/>
                </a:solidFill>
                <a:latin typeface="Calibri"/>
              </a:rPr>
              <a:t>д</a:t>
            </a:r>
            <a:r>
              <a:rPr lang="ru-RU" sz="1800" b="0" i="0" spc="-47" baseline="0" dirty="0">
                <a:solidFill>
                  <a:srgbClr val="222A35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льный</a:t>
            </a:r>
            <a:r>
              <a:rPr lang="ru-RU" sz="1800" b="0" i="0" spc="-24" baseline="0" dirty="0">
                <a:solidFill>
                  <a:srgbClr val="222A35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п</a:t>
            </a:r>
            <a:r>
              <a:rPr lang="ru-RU" sz="1800" b="0" i="0" spc="-11" baseline="0" dirty="0">
                <a:solidFill>
                  <a:srgbClr val="222A35"/>
                </a:solidFill>
                <a:latin typeface="Calibri"/>
              </a:rPr>
              <a:t>р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инцип (</a:t>
            </a:r>
            <a:r>
              <a:rPr lang="ru-RU" sz="1800" b="0" i="0" spc="0" baseline="0" dirty="0">
                <a:solidFill>
                  <a:srgbClr val="961A1F"/>
                </a:solidFill>
                <a:latin typeface="Calibri"/>
              </a:rPr>
              <a:t>11 м</a:t>
            </a:r>
            <a:r>
              <a:rPr lang="ru-RU" sz="1800" b="0" i="0" spc="-37" baseline="0" dirty="0">
                <a:solidFill>
                  <a:srgbClr val="961A1F"/>
                </a:solidFill>
                <a:latin typeface="Calibri"/>
              </a:rPr>
              <a:t>о</a:t>
            </a:r>
            <a:r>
              <a:rPr lang="ru-RU" sz="1800" b="0" i="0" spc="-20" baseline="0" dirty="0">
                <a:solidFill>
                  <a:srgbClr val="961A1F"/>
                </a:solidFill>
                <a:latin typeface="Calibri"/>
              </a:rPr>
              <a:t>д</a:t>
            </a:r>
            <a:r>
              <a:rPr lang="ru-RU" sz="1800" b="0" i="0" spc="-47" baseline="0" dirty="0">
                <a:solidFill>
                  <a:srgbClr val="961A1F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961A1F"/>
                </a:solidFill>
                <a:latin typeface="Calibri"/>
              </a:rPr>
              <a:t>лей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),</a:t>
            </a:r>
            <a:r>
              <a:rPr lang="ru-RU" sz="1800" b="0" i="0" spc="-24" baseline="0" dirty="0">
                <a:solidFill>
                  <a:srgbClr val="222A35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пов</a:t>
            </a:r>
            <a:r>
              <a:rPr lang="ru-RU" sz="1800" b="0" i="0" spc="-24" baseline="0" dirty="0">
                <a:solidFill>
                  <a:srgbClr val="222A35"/>
                </a:solidFill>
                <a:latin typeface="Calibri"/>
              </a:rPr>
              <a:t>т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оряемость </a:t>
            </a:r>
          </a:p>
          <a:p>
            <a:pPr marL="0">
              <a:lnSpc>
                <a:spcPts val="2160"/>
              </a:lnSpc>
            </a:pPr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м</a:t>
            </a:r>
            <a:r>
              <a:rPr lang="ru-RU" sz="1802" b="0" i="0" spc="-38" baseline="0" dirty="0">
                <a:solidFill>
                  <a:srgbClr val="222A35"/>
                </a:solidFill>
                <a:latin typeface="Calibri"/>
              </a:rPr>
              <a:t>о</a:t>
            </a:r>
            <a:r>
              <a:rPr lang="ru-RU" sz="1802" b="0" i="0" spc="-22" baseline="0" dirty="0">
                <a:solidFill>
                  <a:srgbClr val="222A35"/>
                </a:solidFill>
                <a:latin typeface="Calibri"/>
              </a:rPr>
              <a:t>д</a:t>
            </a:r>
            <a:r>
              <a:rPr lang="ru-RU" sz="1802" b="0" i="0" spc="-49" baseline="0" dirty="0">
                <a:solidFill>
                  <a:srgbClr val="222A35"/>
                </a:solidFill>
                <a:latin typeface="Calibri"/>
              </a:rPr>
              <a:t>у</a:t>
            </a:r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лей</a:t>
            </a:r>
            <a:r>
              <a:rPr lang="ru-RU" sz="1802" b="0" i="0" spc="-24" baseline="0" dirty="0">
                <a:solidFill>
                  <a:srgbClr val="222A35"/>
                </a:solidFill>
                <a:latin typeface="Calibri"/>
              </a:rPr>
              <a:t> </a:t>
            </a:r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на у</a:t>
            </a:r>
            <a:r>
              <a:rPr lang="ru-RU" sz="1802" b="0" i="0" spc="-15" baseline="0" dirty="0">
                <a:solidFill>
                  <a:srgbClr val="222A35"/>
                </a:solidFill>
                <a:latin typeface="Calibri"/>
              </a:rPr>
              <a:t>р</a:t>
            </a:r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овн</a:t>
            </a:r>
            <a:r>
              <a:rPr lang="ru-RU" sz="1802" b="0" i="0" spc="-13" baseline="0" dirty="0">
                <a:solidFill>
                  <a:srgbClr val="222A35"/>
                </a:solidFill>
                <a:latin typeface="Calibri"/>
              </a:rPr>
              <a:t>е</a:t>
            </a:r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 основно</a:t>
            </a:r>
            <a:r>
              <a:rPr lang="ru-RU" sz="1802" b="0" i="0" spc="-24" baseline="0" dirty="0">
                <a:solidFill>
                  <a:srgbClr val="222A35"/>
                </a:solidFill>
                <a:latin typeface="Calibri"/>
              </a:rPr>
              <a:t>г</a:t>
            </a:r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о</a:t>
            </a:r>
            <a:r>
              <a:rPr lang="ru-RU" sz="1802" b="0" i="0" spc="-47" baseline="0" dirty="0">
                <a:solidFill>
                  <a:srgbClr val="222A35"/>
                </a:solidFill>
                <a:latin typeface="Calibri"/>
              </a:rPr>
              <a:t> </a:t>
            </a:r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об</a:t>
            </a:r>
            <a:r>
              <a:rPr lang="ru-RU" sz="1802" b="0" i="0" spc="-31" baseline="0" dirty="0">
                <a:solidFill>
                  <a:srgbClr val="222A35"/>
                </a:solidFill>
                <a:latin typeface="Calibri"/>
              </a:rPr>
              <a:t>щ</a:t>
            </a:r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е</a:t>
            </a:r>
            <a:r>
              <a:rPr lang="ru-RU" sz="1802" b="0" i="0" spc="-24" baseline="0" dirty="0">
                <a:solidFill>
                  <a:srgbClr val="222A35"/>
                </a:solidFill>
                <a:latin typeface="Calibri"/>
              </a:rPr>
              <a:t>г</a:t>
            </a:r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о и с</a:t>
            </a:r>
            <a:r>
              <a:rPr lang="ru-RU" sz="1802" b="0" i="0" spc="-11" baseline="0" dirty="0">
                <a:solidFill>
                  <a:srgbClr val="222A35"/>
                </a:solidFill>
                <a:latin typeface="Calibri"/>
              </a:rPr>
              <a:t>р</a:t>
            </a:r>
            <a:r>
              <a:rPr lang="ru-RU" sz="1802" b="0" i="0" spc="-35" baseline="0" dirty="0">
                <a:solidFill>
                  <a:srgbClr val="222A35"/>
                </a:solidFill>
                <a:latin typeface="Calibri"/>
              </a:rPr>
              <a:t>е</a:t>
            </a:r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дн</a:t>
            </a:r>
            <a:r>
              <a:rPr lang="ru-RU" sz="1802" b="0" i="0" spc="-11" baseline="0" dirty="0">
                <a:solidFill>
                  <a:srgbClr val="222A35"/>
                </a:solidFill>
                <a:latin typeface="Calibri"/>
              </a:rPr>
              <a:t>е</a:t>
            </a:r>
            <a:r>
              <a:rPr lang="ru-RU" sz="1802" b="0" i="0" spc="-24" baseline="0" dirty="0">
                <a:solidFill>
                  <a:srgbClr val="222A35"/>
                </a:solidFill>
                <a:latin typeface="Calibri"/>
              </a:rPr>
              <a:t>г</a:t>
            </a:r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о </a:t>
            </a:r>
          </a:p>
          <a:p>
            <a:pPr marL="0">
              <a:lnSpc>
                <a:spcPts val="2161"/>
              </a:lnSpc>
            </a:pP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об</a:t>
            </a:r>
            <a:r>
              <a:rPr lang="ru-RU" sz="1800" b="0" i="0" spc="-28" baseline="0" dirty="0">
                <a:solidFill>
                  <a:srgbClr val="222A35"/>
                </a:solidFill>
                <a:latin typeface="Calibri"/>
              </a:rPr>
              <a:t>щ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е</a:t>
            </a:r>
            <a:r>
              <a:rPr lang="ru-RU" sz="1800" b="0" i="0" spc="-24" baseline="0" dirty="0">
                <a:solidFill>
                  <a:srgbClr val="222A35"/>
                </a:solidFill>
                <a:latin typeface="Calibri"/>
              </a:rPr>
              <a:t>г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о образования</a:t>
            </a:r>
          </a:p>
        </p:txBody>
      </p:sp>
      <p:sp>
        <p:nvSpPr>
          <p:cNvPr id="193" name="Rectangle 193"/>
          <p:cNvSpPr/>
          <p:nvPr/>
        </p:nvSpPr>
        <p:spPr>
          <a:xfrm>
            <a:off x="6749160" y="4857715"/>
            <a:ext cx="4931296" cy="1098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Посл</a:t>
            </a:r>
            <a:r>
              <a:rPr lang="ru-RU" sz="1802" b="0" i="0" spc="-35" baseline="0" dirty="0">
                <a:solidFill>
                  <a:srgbClr val="222A35"/>
                </a:solidFill>
                <a:latin typeface="Calibri"/>
              </a:rPr>
              <a:t>е</a:t>
            </a:r>
            <a:r>
              <a:rPr lang="ru-RU" sz="1802" b="0" i="0" spc="-22" baseline="0" dirty="0">
                <a:solidFill>
                  <a:srgbClr val="222A35"/>
                </a:solidFill>
                <a:latin typeface="Calibri"/>
              </a:rPr>
              <a:t>д</a:t>
            </a:r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ова</a:t>
            </a:r>
            <a:r>
              <a:rPr lang="ru-RU" sz="1802" b="0" i="0" spc="-24" baseline="0" dirty="0">
                <a:solidFill>
                  <a:srgbClr val="222A35"/>
                </a:solidFill>
                <a:latin typeface="Calibri"/>
              </a:rPr>
              <a:t>т</a:t>
            </a:r>
            <a:r>
              <a:rPr lang="ru-RU" sz="1802" b="0" i="0" spc="-35" baseline="0" dirty="0">
                <a:solidFill>
                  <a:srgbClr val="222A35"/>
                </a:solidFill>
                <a:latin typeface="Calibri"/>
              </a:rPr>
              <a:t>е</a:t>
            </a:r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льность изучения</a:t>
            </a:r>
            <a:r>
              <a:rPr lang="ru-RU" sz="1802" b="0" i="0" spc="-24" baseline="0" dirty="0">
                <a:solidFill>
                  <a:srgbClr val="222A35"/>
                </a:solidFill>
                <a:latin typeface="Calibri"/>
              </a:rPr>
              <a:t> </a:t>
            </a:r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и </a:t>
            </a:r>
            <a:r>
              <a:rPr lang="ru-RU" sz="1802" b="0" i="0" spc="-20" baseline="0" dirty="0">
                <a:solidFill>
                  <a:srgbClr val="222A35"/>
                </a:solidFill>
                <a:latin typeface="Calibri"/>
              </a:rPr>
              <a:t>к</a:t>
            </a:r>
            <a:r>
              <a:rPr lang="ru-RU" sz="1802" b="0" i="0" spc="-15" baseline="0" dirty="0">
                <a:solidFill>
                  <a:srgbClr val="222A35"/>
                </a:solidFill>
                <a:latin typeface="Calibri"/>
              </a:rPr>
              <a:t>о</a:t>
            </a:r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лич</a:t>
            </a:r>
            <a:r>
              <a:rPr lang="ru-RU" sz="1802" b="0" i="0" spc="-15" baseline="0" dirty="0">
                <a:solidFill>
                  <a:srgbClr val="222A35"/>
                </a:solidFill>
                <a:latin typeface="Calibri"/>
              </a:rPr>
              <a:t>е</a:t>
            </a:r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ство</a:t>
            </a:r>
            <a:r>
              <a:rPr lang="ru-RU" sz="1802" b="0" i="0" spc="-24" baseline="0" dirty="0">
                <a:solidFill>
                  <a:srgbClr val="222A35"/>
                </a:solidFill>
                <a:latin typeface="Calibri"/>
              </a:rPr>
              <a:t> </a:t>
            </a:r>
            <a:r>
              <a:rPr lang="ru-RU" sz="1802" b="0" i="0" spc="0" baseline="0" dirty="0">
                <a:solidFill>
                  <a:srgbClr val="222A35"/>
                </a:solidFill>
                <a:latin typeface="Calibri"/>
              </a:rPr>
              <a:t>часов </a:t>
            </a:r>
          </a:p>
          <a:p>
            <a:pPr marL="0">
              <a:lnSpc>
                <a:spcPts val="2162"/>
              </a:lnSpc>
            </a:pP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оп</a:t>
            </a:r>
            <a:r>
              <a:rPr lang="ru-RU" sz="1800" b="0" i="0" spc="-11" baseline="0" dirty="0">
                <a:solidFill>
                  <a:srgbClr val="222A35"/>
                </a:solidFill>
                <a:latin typeface="Calibri"/>
              </a:rPr>
              <a:t>р</a:t>
            </a:r>
            <a:r>
              <a:rPr lang="ru-RU" sz="1800" b="0" i="0" spc="-33" baseline="0" dirty="0">
                <a:solidFill>
                  <a:srgbClr val="222A35"/>
                </a:solidFill>
                <a:latin typeface="Calibri"/>
              </a:rPr>
              <a:t>е</a:t>
            </a:r>
            <a:r>
              <a:rPr lang="ru-RU" sz="1800" b="0" i="0" spc="-20" baseline="0" dirty="0">
                <a:solidFill>
                  <a:srgbClr val="222A35"/>
                </a:solidFill>
                <a:latin typeface="Calibri"/>
              </a:rPr>
              <a:t>д</a:t>
            </a:r>
            <a:r>
              <a:rPr lang="ru-RU" sz="1800" b="0" i="0" spc="-33" baseline="0" dirty="0">
                <a:solidFill>
                  <a:srgbClr val="222A35"/>
                </a:solidFill>
                <a:latin typeface="Calibri"/>
              </a:rPr>
              <a:t>е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ляе</a:t>
            </a:r>
            <a:r>
              <a:rPr lang="ru-RU" sz="1800" b="0" i="0" spc="-26" baseline="0" dirty="0">
                <a:solidFill>
                  <a:srgbClr val="222A35"/>
                </a:solidFill>
                <a:latin typeface="Calibri"/>
              </a:rPr>
              <a:t>т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ся образова</a:t>
            </a:r>
            <a:r>
              <a:rPr lang="ru-RU" sz="1800" b="0" i="0" spc="-22" baseline="0" dirty="0">
                <a:solidFill>
                  <a:srgbClr val="222A35"/>
                </a:solidFill>
                <a:latin typeface="Calibri"/>
              </a:rPr>
              <a:t>т</a:t>
            </a:r>
            <a:r>
              <a:rPr lang="ru-RU" sz="1800" b="0" i="0" spc="-33" baseline="0" dirty="0">
                <a:solidFill>
                  <a:srgbClr val="222A35"/>
                </a:solidFill>
                <a:latin typeface="Calibri"/>
              </a:rPr>
              <a:t>е</a:t>
            </a:r>
            <a:r>
              <a:rPr lang="ru-RU" sz="1800" b="0" i="0" spc="0" baseline="0" dirty="0">
                <a:solidFill>
                  <a:srgbClr val="222A35"/>
                </a:solidFill>
                <a:latin typeface="Calibri"/>
              </a:rPr>
              <a:t>льной организацией. </a:t>
            </a:r>
          </a:p>
          <a:p>
            <a:pPr marL="0">
              <a:lnSpc>
                <a:spcPts val="2159"/>
              </a:lnSpc>
            </a:pPr>
            <a:r>
              <a:rPr lang="ru-RU" sz="1800" b="0" i="0" spc="-19" baseline="0" dirty="0">
                <a:solidFill>
                  <a:srgbClr val="515151"/>
                </a:solidFill>
                <a:latin typeface="Calibri"/>
              </a:rPr>
              <a:t>К</a:t>
            </a:r>
            <a:r>
              <a:rPr lang="ru-RU" sz="1800" b="0" i="0" spc="0" baseline="0" dirty="0">
                <a:solidFill>
                  <a:srgbClr val="515151"/>
                </a:solidFill>
                <a:latin typeface="Calibri"/>
              </a:rPr>
              <a:t>онкретное нап</a:t>
            </a:r>
            <a:r>
              <a:rPr lang="ru-RU" sz="1800" b="0" i="0" spc="-15" baseline="0" dirty="0">
                <a:solidFill>
                  <a:srgbClr val="515151"/>
                </a:solidFill>
                <a:latin typeface="Calibri"/>
              </a:rPr>
              <a:t>о</a:t>
            </a:r>
            <a:r>
              <a:rPr lang="ru-RU" sz="1800" b="0" i="0" spc="0" baseline="0" dirty="0">
                <a:solidFill>
                  <a:srgbClr val="515151"/>
                </a:solidFill>
                <a:latin typeface="Calibri"/>
              </a:rPr>
              <a:t>лн</a:t>
            </a:r>
            <a:r>
              <a:rPr lang="ru-RU" sz="1800" b="0" i="0" spc="-11" baseline="0" dirty="0">
                <a:solidFill>
                  <a:srgbClr val="515151"/>
                </a:solidFill>
                <a:latin typeface="Calibri"/>
              </a:rPr>
              <a:t>е</a:t>
            </a:r>
            <a:r>
              <a:rPr lang="ru-RU" sz="1800" b="0" i="0" spc="0" baseline="0" dirty="0">
                <a:solidFill>
                  <a:srgbClr val="515151"/>
                </a:solidFill>
                <a:latin typeface="Calibri"/>
              </a:rPr>
              <a:t>ние м</a:t>
            </a:r>
            <a:r>
              <a:rPr lang="ru-RU" sz="1800" b="0" i="0" spc="-37" baseline="0" dirty="0">
                <a:solidFill>
                  <a:srgbClr val="515151"/>
                </a:solidFill>
                <a:latin typeface="Calibri"/>
              </a:rPr>
              <a:t>о</a:t>
            </a:r>
            <a:r>
              <a:rPr lang="ru-RU" sz="1800" b="0" i="0" spc="-20" baseline="0" dirty="0">
                <a:solidFill>
                  <a:srgbClr val="515151"/>
                </a:solidFill>
                <a:latin typeface="Calibri"/>
              </a:rPr>
              <a:t>д</a:t>
            </a:r>
            <a:r>
              <a:rPr lang="ru-RU" sz="1800" b="0" i="0" spc="-47" baseline="0" dirty="0">
                <a:solidFill>
                  <a:srgbClr val="515151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515151"/>
                </a:solidFill>
                <a:latin typeface="Calibri"/>
              </a:rPr>
              <a:t>лей</a:t>
            </a:r>
            <a:r>
              <a:rPr lang="ru-RU" sz="1800" b="0" i="0" spc="-24" baseline="0" dirty="0">
                <a:solidFill>
                  <a:srgbClr val="515151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515151"/>
                </a:solidFill>
                <a:latin typeface="Calibri"/>
              </a:rPr>
              <a:t>м</a:t>
            </a:r>
            <a:r>
              <a:rPr lang="ru-RU" sz="1800" b="0" i="0" spc="-13" baseline="0" dirty="0">
                <a:solidFill>
                  <a:srgbClr val="515151"/>
                </a:solidFill>
                <a:latin typeface="Calibri"/>
              </a:rPr>
              <a:t>о</a:t>
            </a:r>
            <a:r>
              <a:rPr lang="ru-RU" sz="1800" b="0" i="0" spc="-17" baseline="0" dirty="0">
                <a:solidFill>
                  <a:srgbClr val="515151"/>
                </a:solidFill>
                <a:latin typeface="Calibri"/>
              </a:rPr>
              <a:t>ж</a:t>
            </a:r>
            <a:r>
              <a:rPr lang="ru-RU" sz="1800" b="0" i="0" spc="0" baseline="0" dirty="0">
                <a:solidFill>
                  <a:srgbClr val="515151"/>
                </a:solidFill>
                <a:latin typeface="Calibri"/>
              </a:rPr>
              <a:t>ет</a:t>
            </a:r>
            <a:r>
              <a:rPr lang="ru-RU" sz="1800" b="0" i="0" spc="-24" baseline="0" dirty="0">
                <a:solidFill>
                  <a:srgbClr val="515151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515151"/>
                </a:solidFill>
                <a:latin typeface="Calibri"/>
              </a:rPr>
              <a:t>быть </a:t>
            </a:r>
          </a:p>
          <a:p>
            <a:pPr marL="0">
              <a:lnSpc>
                <a:spcPts val="2160"/>
              </a:lnSpc>
            </a:pPr>
            <a:r>
              <a:rPr lang="ru-RU" sz="1802" b="0" i="0" spc="0" baseline="0" dirty="0">
                <a:solidFill>
                  <a:srgbClr val="515151"/>
                </a:solidFill>
                <a:latin typeface="Calibri"/>
              </a:rPr>
              <a:t>с</a:t>
            </a:r>
            <a:r>
              <a:rPr lang="ru-RU" sz="1802" b="0" i="0" spc="-20" baseline="0" dirty="0">
                <a:solidFill>
                  <a:srgbClr val="515151"/>
                </a:solidFill>
                <a:latin typeface="Calibri"/>
              </a:rPr>
              <a:t>к</a:t>
            </a:r>
            <a:r>
              <a:rPr lang="ru-RU" sz="1802" b="0" i="0" spc="0" baseline="0" dirty="0">
                <a:solidFill>
                  <a:srgbClr val="515151"/>
                </a:solidFill>
                <a:latin typeface="Calibri"/>
              </a:rPr>
              <a:t>о</a:t>
            </a:r>
            <a:r>
              <a:rPr lang="ru-RU" sz="1802" b="0" i="0" spc="-11" baseline="0" dirty="0">
                <a:solidFill>
                  <a:srgbClr val="515151"/>
                </a:solidFill>
                <a:latin typeface="Calibri"/>
              </a:rPr>
              <a:t>рр</a:t>
            </a:r>
            <a:r>
              <a:rPr lang="ru-RU" sz="1802" b="0" i="0" spc="0" baseline="0" dirty="0">
                <a:solidFill>
                  <a:srgbClr val="515151"/>
                </a:solidFill>
                <a:latin typeface="Calibri"/>
              </a:rPr>
              <a:t>екти</a:t>
            </a:r>
            <a:r>
              <a:rPr lang="ru-RU" sz="1802" b="0" i="0" spc="-11" baseline="0" dirty="0">
                <a:solidFill>
                  <a:srgbClr val="515151"/>
                </a:solidFill>
                <a:latin typeface="Calibri"/>
              </a:rPr>
              <a:t>р</a:t>
            </a:r>
            <a:r>
              <a:rPr lang="ru-RU" sz="1802" b="0" i="0" spc="0" baseline="0" dirty="0">
                <a:solidFill>
                  <a:srgbClr val="515151"/>
                </a:solidFill>
                <a:latin typeface="Calibri"/>
              </a:rPr>
              <a:t>овано и </a:t>
            </a:r>
            <a:r>
              <a:rPr lang="ru-RU" sz="1802" b="0" i="0" spc="-20" baseline="0" dirty="0">
                <a:solidFill>
                  <a:srgbClr val="515151"/>
                </a:solidFill>
                <a:latin typeface="Calibri"/>
              </a:rPr>
              <a:t>к</a:t>
            </a:r>
            <a:r>
              <a:rPr lang="ru-RU" sz="1802" b="0" i="0" spc="0" baseline="0" dirty="0">
                <a:solidFill>
                  <a:srgbClr val="515151"/>
                </a:solidFill>
                <a:latin typeface="Calibri"/>
              </a:rPr>
              <a:t>онк</a:t>
            </a:r>
            <a:r>
              <a:rPr lang="ru-RU" sz="1802" b="0" i="0" spc="-11" baseline="0" dirty="0">
                <a:solidFill>
                  <a:srgbClr val="515151"/>
                </a:solidFill>
                <a:latin typeface="Calibri"/>
              </a:rPr>
              <a:t>р</a:t>
            </a:r>
            <a:r>
              <a:rPr lang="ru-RU" sz="1802" b="0" i="0" spc="0" baseline="0" dirty="0">
                <a:solidFill>
                  <a:srgbClr val="515151"/>
                </a:solidFill>
                <a:latin typeface="Calibri"/>
              </a:rPr>
              <a:t>етизи</a:t>
            </a:r>
            <a:r>
              <a:rPr lang="ru-RU" sz="1802" b="0" i="0" spc="-11" baseline="0" dirty="0">
                <a:solidFill>
                  <a:srgbClr val="515151"/>
                </a:solidFill>
                <a:latin typeface="Calibri"/>
              </a:rPr>
              <a:t>р</a:t>
            </a:r>
            <a:r>
              <a:rPr lang="ru-RU" sz="1802" b="0" i="0" spc="0" baseline="0" dirty="0">
                <a:solidFill>
                  <a:srgbClr val="515151"/>
                </a:solidFill>
                <a:latin typeface="Calibri"/>
              </a:rPr>
              <a:t>овано</a:t>
            </a:r>
          </a:p>
        </p:txBody>
      </p:sp>
      <p:sp>
        <p:nvSpPr>
          <p:cNvPr id="194" name="Rectangle 194"/>
          <p:cNvSpPr/>
          <p:nvPr/>
        </p:nvSpPr>
        <p:spPr>
          <a:xfrm>
            <a:off x="6749160" y="5955945"/>
            <a:ext cx="3799103" cy="27432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515151"/>
                </a:solidFill>
                <a:latin typeface="Calibri"/>
              </a:rPr>
              <a:t>с уч</a:t>
            </a:r>
            <a:r>
              <a:rPr lang="ru-RU" sz="1800" b="0" i="0" spc="-11" baseline="0" dirty="0">
                <a:solidFill>
                  <a:srgbClr val="515151"/>
                </a:solidFill>
                <a:latin typeface="Calibri"/>
              </a:rPr>
              <a:t>ё</a:t>
            </a:r>
            <a:r>
              <a:rPr lang="ru-RU" sz="1800" b="0" i="0" spc="-26" baseline="0" dirty="0">
                <a:solidFill>
                  <a:srgbClr val="515151"/>
                </a:solidFill>
                <a:latin typeface="Calibri"/>
              </a:rPr>
              <a:t>т</a:t>
            </a:r>
            <a:r>
              <a:rPr lang="ru-RU" sz="1800" b="0" i="0" spc="0" baseline="0" dirty="0">
                <a:solidFill>
                  <a:srgbClr val="515151"/>
                </a:solidFill>
                <a:latin typeface="Calibri"/>
              </a:rPr>
              <a:t>ом региональны</a:t>
            </a:r>
            <a:r>
              <a:rPr lang="ru-RU" sz="1800" b="0" i="0" spc="-13" baseline="0" dirty="0">
                <a:solidFill>
                  <a:srgbClr val="515151"/>
                </a:solidFill>
                <a:latin typeface="Calibri"/>
              </a:rPr>
              <a:t>х</a:t>
            </a:r>
            <a:r>
              <a:rPr lang="ru-RU" sz="1800" b="0" i="0" spc="0" baseline="0" dirty="0">
                <a:solidFill>
                  <a:srgbClr val="515151"/>
                </a:solidFill>
                <a:latin typeface="Calibri"/>
              </a:rPr>
              <a:t> особеннос</a:t>
            </a:r>
            <a:r>
              <a:rPr lang="ru-RU" sz="1800" b="0" i="0" spc="-26" baseline="0" dirty="0">
                <a:solidFill>
                  <a:srgbClr val="515151"/>
                </a:solidFill>
                <a:latin typeface="Calibri"/>
              </a:rPr>
              <a:t>т</a:t>
            </a:r>
            <a:r>
              <a:rPr lang="ru-RU" sz="1800" b="0" i="0" spc="0" baseline="0" dirty="0">
                <a:solidFill>
                  <a:srgbClr val="515151"/>
                </a:solidFill>
                <a:latin typeface="Calibri"/>
              </a:rPr>
              <a:t>ей*</a:t>
            </a:r>
          </a:p>
        </p:txBody>
      </p:sp>
      <p:sp>
        <p:nvSpPr>
          <p:cNvPr id="195" name="Rectangle 195"/>
          <p:cNvSpPr/>
          <p:nvPr/>
        </p:nvSpPr>
        <p:spPr>
          <a:xfrm>
            <a:off x="10923143" y="6321415"/>
            <a:ext cx="1087203" cy="2746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2" b="0" i="0" spc="0" baseline="0" dirty="0">
                <a:solidFill>
                  <a:srgbClr val="2E75B6"/>
                </a:solidFill>
                <a:latin typeface="Calibri"/>
              </a:rPr>
              <a:t>*ФР</a:t>
            </a:r>
            <a:r>
              <a:rPr lang="ru-RU" sz="1802" b="0" i="0" spc="419" baseline="0" dirty="0">
                <a:solidFill>
                  <a:srgbClr val="2E75B6"/>
                </a:solidFill>
                <a:latin typeface="Calibri"/>
              </a:rPr>
              <a:t>П</a:t>
            </a:r>
            <a:r>
              <a:rPr lang="ru-RU" sz="1802" b="0" i="0" spc="0" baseline="0" dirty="0">
                <a:solidFill>
                  <a:srgbClr val="2E75B6"/>
                </a:solidFill>
                <a:latin typeface="Calibri"/>
              </a:rPr>
              <a:t>ОБЗР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Freeform 19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97" name="Picture 19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500" y="42165"/>
            <a:ext cx="12052300" cy="745235"/>
          </a:xfrm>
          <a:prstGeom prst="rect">
            <a:avLst/>
          </a:prstGeom>
          <a:noFill/>
          <a:extLst/>
        </p:spPr>
      </p:pic>
      <p:sp>
        <p:nvSpPr>
          <p:cNvPr id="198" name="Freeform 198"/>
          <p:cNvSpPr/>
          <p:nvPr/>
        </p:nvSpPr>
        <p:spPr>
          <a:xfrm>
            <a:off x="92740" y="719621"/>
            <a:ext cx="12006580" cy="524345"/>
          </a:xfrm>
          <a:custGeom>
            <a:avLst/>
            <a:gdLst/>
            <a:ahLst/>
            <a:cxnLst/>
            <a:rect l="0" t="0" r="0" b="0"/>
            <a:pathLst>
              <a:path w="12006580" h="524345">
                <a:moveTo>
                  <a:pt x="0" y="524345"/>
                </a:moveTo>
                <a:lnTo>
                  <a:pt x="12006580" y="524345"/>
                </a:lnTo>
                <a:lnTo>
                  <a:pt x="12006580" y="0"/>
                </a:lnTo>
                <a:lnTo>
                  <a:pt x="0" y="0"/>
                </a:lnTo>
                <a:lnTo>
                  <a:pt x="0" y="524345"/>
                </a:lnTo>
                <a:close/>
              </a:path>
            </a:pathLst>
          </a:custGeom>
          <a:solidFill>
            <a:srgbClr val="5B9BD5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" name="Freeform 199"/>
          <p:cNvSpPr/>
          <p:nvPr/>
        </p:nvSpPr>
        <p:spPr>
          <a:xfrm>
            <a:off x="92740" y="1243991"/>
            <a:ext cx="6003290" cy="425298"/>
          </a:xfrm>
          <a:custGeom>
            <a:avLst/>
            <a:gdLst/>
            <a:ahLst/>
            <a:cxnLst/>
            <a:rect l="0" t="0" r="0" b="0"/>
            <a:pathLst>
              <a:path w="6003290" h="425298">
                <a:moveTo>
                  <a:pt x="0" y="425298"/>
                </a:moveTo>
                <a:lnTo>
                  <a:pt x="6003290" y="425298"/>
                </a:lnTo>
                <a:lnTo>
                  <a:pt x="6003290" y="0"/>
                </a:lnTo>
                <a:lnTo>
                  <a:pt x="0" y="0"/>
                </a:lnTo>
                <a:lnTo>
                  <a:pt x="0" y="425298"/>
                </a:lnTo>
                <a:close/>
              </a:path>
            </a:pathLst>
          </a:custGeom>
          <a:solidFill>
            <a:srgbClr val="D2DEE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" name="Freeform 200"/>
          <p:cNvSpPr/>
          <p:nvPr/>
        </p:nvSpPr>
        <p:spPr>
          <a:xfrm>
            <a:off x="6096000" y="1243991"/>
            <a:ext cx="6003290" cy="425298"/>
          </a:xfrm>
          <a:custGeom>
            <a:avLst/>
            <a:gdLst/>
            <a:ahLst/>
            <a:cxnLst/>
            <a:rect l="0" t="0" r="0" b="0"/>
            <a:pathLst>
              <a:path w="6003290" h="425298">
                <a:moveTo>
                  <a:pt x="0" y="425298"/>
                </a:moveTo>
                <a:lnTo>
                  <a:pt x="6003290" y="425298"/>
                </a:lnTo>
                <a:lnTo>
                  <a:pt x="6003290" y="0"/>
                </a:lnTo>
                <a:lnTo>
                  <a:pt x="0" y="0"/>
                </a:lnTo>
                <a:lnTo>
                  <a:pt x="0" y="425298"/>
                </a:lnTo>
                <a:close/>
              </a:path>
            </a:pathLst>
          </a:custGeom>
          <a:solidFill>
            <a:srgbClr val="D2DEE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" name="Freeform 201"/>
          <p:cNvSpPr/>
          <p:nvPr/>
        </p:nvSpPr>
        <p:spPr>
          <a:xfrm>
            <a:off x="92740" y="1669314"/>
            <a:ext cx="6003290" cy="4754880"/>
          </a:xfrm>
          <a:custGeom>
            <a:avLst/>
            <a:gdLst/>
            <a:ahLst/>
            <a:cxnLst/>
            <a:rect l="0" t="0" r="0" b="0"/>
            <a:pathLst>
              <a:path w="6003290" h="4754880">
                <a:moveTo>
                  <a:pt x="0" y="4754880"/>
                </a:moveTo>
                <a:lnTo>
                  <a:pt x="6003290" y="4754880"/>
                </a:lnTo>
                <a:lnTo>
                  <a:pt x="6003290" y="0"/>
                </a:lnTo>
                <a:lnTo>
                  <a:pt x="0" y="0"/>
                </a:lnTo>
                <a:lnTo>
                  <a:pt x="0" y="4754880"/>
                </a:lnTo>
                <a:close/>
              </a:path>
            </a:pathLst>
          </a:custGeom>
          <a:solidFill>
            <a:srgbClr val="EAEFF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" name="Freeform 202"/>
          <p:cNvSpPr/>
          <p:nvPr/>
        </p:nvSpPr>
        <p:spPr>
          <a:xfrm>
            <a:off x="6096000" y="1669314"/>
            <a:ext cx="6003290" cy="4754880"/>
          </a:xfrm>
          <a:custGeom>
            <a:avLst/>
            <a:gdLst/>
            <a:ahLst/>
            <a:cxnLst/>
            <a:rect l="0" t="0" r="0" b="0"/>
            <a:pathLst>
              <a:path w="6003290" h="4754880">
                <a:moveTo>
                  <a:pt x="0" y="4754880"/>
                </a:moveTo>
                <a:lnTo>
                  <a:pt x="6003290" y="4754880"/>
                </a:lnTo>
                <a:lnTo>
                  <a:pt x="6003290" y="0"/>
                </a:lnTo>
                <a:lnTo>
                  <a:pt x="0" y="0"/>
                </a:lnTo>
                <a:lnTo>
                  <a:pt x="0" y="4754880"/>
                </a:lnTo>
                <a:close/>
              </a:path>
            </a:pathLst>
          </a:custGeom>
          <a:solidFill>
            <a:srgbClr val="EAEFF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" name="Freeform 203"/>
          <p:cNvSpPr/>
          <p:nvPr/>
        </p:nvSpPr>
        <p:spPr>
          <a:xfrm>
            <a:off x="6096000" y="1224916"/>
            <a:ext cx="0" cy="5205628"/>
          </a:xfrm>
          <a:custGeom>
            <a:avLst/>
            <a:gdLst/>
            <a:ahLst/>
            <a:cxnLst/>
            <a:rect l="0" t="0" r="0" b="0"/>
            <a:pathLst>
              <a:path h="5205628">
                <a:moveTo>
                  <a:pt x="0" y="0"/>
                </a:moveTo>
                <a:lnTo>
                  <a:pt x="0" y="5205628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" name="Freeform 204"/>
          <p:cNvSpPr/>
          <p:nvPr/>
        </p:nvSpPr>
        <p:spPr>
          <a:xfrm>
            <a:off x="86390" y="1243966"/>
            <a:ext cx="12019250" cy="0"/>
          </a:xfrm>
          <a:custGeom>
            <a:avLst/>
            <a:gdLst/>
            <a:ahLst/>
            <a:cxnLst/>
            <a:rect l="0" t="0" r="0" b="0"/>
            <a:pathLst>
              <a:path w="12019250">
                <a:moveTo>
                  <a:pt x="0" y="0"/>
                </a:moveTo>
                <a:lnTo>
                  <a:pt x="12019250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" name="Freeform 205"/>
          <p:cNvSpPr/>
          <p:nvPr/>
        </p:nvSpPr>
        <p:spPr>
          <a:xfrm>
            <a:off x="86390" y="1669289"/>
            <a:ext cx="12019250" cy="0"/>
          </a:xfrm>
          <a:custGeom>
            <a:avLst/>
            <a:gdLst/>
            <a:ahLst/>
            <a:cxnLst/>
            <a:rect l="0" t="0" r="0" b="0"/>
            <a:pathLst>
              <a:path w="12019250">
                <a:moveTo>
                  <a:pt x="0" y="0"/>
                </a:moveTo>
                <a:lnTo>
                  <a:pt x="12019250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" name="Freeform 206"/>
          <p:cNvSpPr/>
          <p:nvPr/>
        </p:nvSpPr>
        <p:spPr>
          <a:xfrm>
            <a:off x="92740" y="713360"/>
            <a:ext cx="0" cy="5717184"/>
          </a:xfrm>
          <a:custGeom>
            <a:avLst/>
            <a:gdLst/>
            <a:ahLst/>
            <a:cxnLst/>
            <a:rect l="0" t="0" r="0" b="0"/>
            <a:pathLst>
              <a:path h="5717184">
                <a:moveTo>
                  <a:pt x="0" y="0"/>
                </a:moveTo>
                <a:lnTo>
                  <a:pt x="0" y="5717184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" name="Freeform 207"/>
          <p:cNvSpPr/>
          <p:nvPr/>
        </p:nvSpPr>
        <p:spPr>
          <a:xfrm>
            <a:off x="12099290" y="713360"/>
            <a:ext cx="0" cy="5717184"/>
          </a:xfrm>
          <a:custGeom>
            <a:avLst/>
            <a:gdLst/>
            <a:ahLst/>
            <a:cxnLst/>
            <a:rect l="0" t="0" r="0" b="0"/>
            <a:pathLst>
              <a:path h="5717184">
                <a:moveTo>
                  <a:pt x="0" y="0"/>
                </a:moveTo>
                <a:lnTo>
                  <a:pt x="0" y="5717184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" name="Freeform 208"/>
          <p:cNvSpPr/>
          <p:nvPr/>
        </p:nvSpPr>
        <p:spPr>
          <a:xfrm>
            <a:off x="86390" y="719710"/>
            <a:ext cx="12019250" cy="0"/>
          </a:xfrm>
          <a:custGeom>
            <a:avLst/>
            <a:gdLst/>
            <a:ahLst/>
            <a:cxnLst/>
            <a:rect l="0" t="0" r="0" b="0"/>
            <a:pathLst>
              <a:path w="12019250">
                <a:moveTo>
                  <a:pt x="0" y="0"/>
                </a:moveTo>
                <a:lnTo>
                  <a:pt x="12019250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" name="Freeform 209"/>
          <p:cNvSpPr/>
          <p:nvPr/>
        </p:nvSpPr>
        <p:spPr>
          <a:xfrm>
            <a:off x="86390" y="6424194"/>
            <a:ext cx="12019250" cy="0"/>
          </a:xfrm>
          <a:custGeom>
            <a:avLst/>
            <a:gdLst/>
            <a:ahLst/>
            <a:cxnLst/>
            <a:rect l="0" t="0" r="0" b="0"/>
            <a:pathLst>
              <a:path w="12019250">
                <a:moveTo>
                  <a:pt x="0" y="0"/>
                </a:moveTo>
                <a:lnTo>
                  <a:pt x="12019250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" name="Rectangle 210"/>
          <p:cNvSpPr/>
          <p:nvPr/>
        </p:nvSpPr>
        <p:spPr>
          <a:xfrm>
            <a:off x="2363089" y="130521"/>
            <a:ext cx="7465227" cy="105680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От О</a:t>
            </a:r>
            <a:r>
              <a:rPr lang="ru-RU" sz="3602" b="0" i="0" spc="-22" baseline="0" dirty="0">
                <a:solidFill>
                  <a:srgbClr val="FFFFFF"/>
                </a:solidFill>
                <a:latin typeface="Calibri"/>
              </a:rPr>
              <a:t>Б</a:t>
            </a:r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Ж к</a:t>
            </a:r>
            <a:r>
              <a:rPr lang="ru-RU" sz="3602" b="0" i="0" spc="-18" baseline="0" dirty="0">
                <a:solidFill>
                  <a:srgbClr val="FFFFFF"/>
                </a:solidFill>
                <a:latin typeface="Calibri"/>
              </a:rPr>
              <a:t> </a:t>
            </a:r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ОБЗ</a:t>
            </a:r>
            <a:r>
              <a:rPr lang="ru-RU" sz="3602" b="0" i="0" spc="-382" baseline="0" dirty="0">
                <a:solidFill>
                  <a:srgbClr val="FFFFFF"/>
                </a:solidFill>
                <a:latin typeface="Calibri"/>
              </a:rPr>
              <a:t>Р</a:t>
            </a:r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. С</a:t>
            </a:r>
            <a:r>
              <a:rPr lang="ru-RU" sz="3602" b="0" i="0" spc="-98" baseline="0" dirty="0">
                <a:solidFill>
                  <a:srgbClr val="FFFFFF"/>
                </a:solidFill>
                <a:latin typeface="Calibri"/>
              </a:rPr>
              <a:t>о</a:t>
            </a:r>
            <a:r>
              <a:rPr lang="ru-RU" sz="3602" b="0" i="0" spc="-19" baseline="0" dirty="0">
                <a:solidFill>
                  <a:srgbClr val="FFFFFF"/>
                </a:solidFill>
                <a:latin typeface="Calibri"/>
              </a:rPr>
              <a:t>д</a:t>
            </a:r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е</a:t>
            </a:r>
            <a:r>
              <a:rPr lang="ru-RU" sz="3602" b="0" i="0" spc="-15" baseline="0" dirty="0">
                <a:solidFill>
                  <a:srgbClr val="FFFFFF"/>
                </a:solidFill>
                <a:latin typeface="Calibri"/>
              </a:rPr>
              <a:t>р</a:t>
            </a:r>
            <a:r>
              <a:rPr lang="ru-RU" sz="3602" b="0" i="0" spc="-58" baseline="0" dirty="0">
                <a:solidFill>
                  <a:srgbClr val="FFFFFF"/>
                </a:solidFill>
                <a:latin typeface="Calibri"/>
              </a:rPr>
              <a:t>ж</a:t>
            </a:r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ание</a:t>
            </a:r>
            <a:r>
              <a:rPr lang="ru-RU" sz="3602" b="0" i="0" spc="-51" baseline="0" dirty="0">
                <a:solidFill>
                  <a:srgbClr val="FFFFFF"/>
                </a:solidFill>
                <a:latin typeface="Calibri"/>
              </a:rPr>
              <a:t> </a:t>
            </a:r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о</a:t>
            </a:r>
            <a:r>
              <a:rPr lang="ru-RU" sz="3602" b="0" i="0" spc="-26" baseline="0" dirty="0">
                <a:solidFill>
                  <a:srgbClr val="FFFFFF"/>
                </a:solidFill>
                <a:latin typeface="Calibri"/>
              </a:rPr>
              <a:t>б</a:t>
            </a:r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учен</a:t>
            </a:r>
            <a:r>
              <a:rPr lang="ru-RU" sz="3602" b="0" i="0" spc="-15" baseline="0" dirty="0">
                <a:solidFill>
                  <a:srgbClr val="FFFFFF"/>
                </a:solidFill>
                <a:latin typeface="Calibri"/>
              </a:rPr>
              <a:t>ия</a:t>
            </a:r>
          </a:p>
          <a:p>
            <a:pPr marL="1376807">
              <a:lnSpc>
                <a:spcPts val="3998"/>
              </a:lnSpc>
            </a:pPr>
            <a:r>
              <a:rPr lang="ru-RU" sz="2807" b="1" i="0" spc="0" baseline="0" dirty="0">
                <a:solidFill>
                  <a:srgbClr val="002060"/>
                </a:solidFill>
                <a:latin typeface="Calibri,Bold"/>
              </a:rPr>
              <a:t>Основное</a:t>
            </a:r>
            <a:r>
              <a:rPr lang="ru-RU" sz="2807" b="1" i="0" spc="-59" baseline="0" dirty="0">
                <a:solidFill>
                  <a:srgbClr val="002060"/>
                </a:solidFill>
                <a:latin typeface="Calibri,Bold"/>
              </a:rPr>
              <a:t> </a:t>
            </a:r>
            <a:r>
              <a:rPr lang="ru-RU" sz="2807" b="1" i="0" spc="0" baseline="0" dirty="0">
                <a:solidFill>
                  <a:srgbClr val="002060"/>
                </a:solidFill>
                <a:latin typeface="Calibri,Bold"/>
              </a:rPr>
              <a:t>об</a:t>
            </a:r>
            <a:r>
              <a:rPr lang="ru-RU" sz="2807" b="1" i="0" spc="-37" baseline="0" dirty="0">
                <a:solidFill>
                  <a:srgbClr val="002060"/>
                </a:solidFill>
                <a:latin typeface="Calibri,Bold"/>
              </a:rPr>
              <a:t>щ</a:t>
            </a:r>
            <a:r>
              <a:rPr lang="ru-RU" sz="2807" b="1" i="0" spc="0" baseline="0" dirty="0">
                <a:solidFill>
                  <a:srgbClr val="002060"/>
                </a:solidFill>
                <a:latin typeface="Calibri,Bold"/>
              </a:rPr>
              <a:t>ее образование</a:t>
            </a:r>
          </a:p>
        </p:txBody>
      </p:sp>
      <p:sp>
        <p:nvSpPr>
          <p:cNvPr id="211" name="Rectangle 211"/>
          <p:cNvSpPr/>
          <p:nvPr/>
        </p:nvSpPr>
        <p:spPr>
          <a:xfrm>
            <a:off x="2834004" y="1287984"/>
            <a:ext cx="6548000" cy="30358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5980557" algn="l"/>
              </a:tabLst>
            </a:pPr>
            <a:r>
              <a:rPr lang="ru-RU" sz="1992" b="1" i="0" spc="0" baseline="0" dirty="0">
                <a:solidFill>
                  <a:srgbClr val="002060"/>
                </a:solidFill>
                <a:latin typeface="Calibri,Bold"/>
              </a:rPr>
              <a:t>О</a:t>
            </a:r>
            <a:r>
              <a:rPr lang="ru-RU" sz="1992" b="1" i="0" spc="-30" baseline="0" dirty="0">
                <a:solidFill>
                  <a:srgbClr val="002060"/>
                </a:solidFill>
                <a:latin typeface="Calibri,Bold"/>
              </a:rPr>
              <a:t>Б</a:t>
            </a:r>
            <a:r>
              <a:rPr lang="ru-RU" sz="1992" b="1" i="0" spc="0" baseline="0" dirty="0">
                <a:solidFill>
                  <a:srgbClr val="002060"/>
                </a:solidFill>
                <a:latin typeface="Calibri,Bold"/>
              </a:rPr>
              <a:t>Ж	ОБЗР</a:t>
            </a:r>
          </a:p>
        </p:txBody>
      </p:sp>
      <p:sp>
        <p:nvSpPr>
          <p:cNvPr id="212" name="Rectangle 212"/>
          <p:cNvSpPr/>
          <p:nvPr/>
        </p:nvSpPr>
        <p:spPr>
          <a:xfrm>
            <a:off x="184099" y="1712215"/>
            <a:ext cx="5880734" cy="5486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М</a:t>
            </a:r>
            <a:r>
              <a:rPr lang="ru-RU" sz="1800" b="0" i="0" spc="-35" baseline="0" dirty="0">
                <a:solidFill>
                  <a:srgbClr val="002060"/>
                </a:solidFill>
                <a:latin typeface="Calibri"/>
              </a:rPr>
              <a:t>о</a:t>
            </a:r>
            <a:r>
              <a:rPr lang="ru-RU" sz="1800" b="0" i="0" spc="-19" baseline="0" dirty="0">
                <a:solidFill>
                  <a:srgbClr val="002060"/>
                </a:solidFill>
                <a:latin typeface="Calibri"/>
              </a:rPr>
              <a:t>д</a:t>
            </a:r>
            <a:r>
              <a:rPr lang="ru-RU" sz="1800" b="0" i="0" spc="-45" baseline="0" dirty="0">
                <a:solidFill>
                  <a:srgbClr val="00206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ль № 1. «</a:t>
            </a:r>
            <a:r>
              <a:rPr lang="ru-RU" sz="1800" b="0" i="0" spc="-40" baseline="0" dirty="0">
                <a:solidFill>
                  <a:srgbClr val="002060"/>
                </a:solidFill>
                <a:latin typeface="Calibri"/>
              </a:rPr>
              <a:t>К</a:t>
            </a:r>
            <a:r>
              <a:rPr lang="ru-RU" sz="1800" b="0" i="0" spc="-45" baseline="0" dirty="0">
                <a:solidFill>
                  <a:srgbClr val="00206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л</a:t>
            </a:r>
            <a:r>
              <a:rPr lang="ru-RU" sz="1800" b="0" i="0" spc="-80" baseline="0" dirty="0">
                <a:solidFill>
                  <a:srgbClr val="002060"/>
                </a:solidFill>
                <a:latin typeface="Calibri"/>
              </a:rPr>
              <a:t>ь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тура безопасности</a:t>
            </a:r>
            <a:r>
              <a:rPr lang="ru-RU" sz="1800" b="0" i="0" spc="-24" baseline="0" dirty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жизн</a:t>
            </a:r>
            <a:r>
              <a:rPr lang="ru-RU" sz="1800" b="0" i="0" spc="-31" baseline="0" dirty="0">
                <a:solidFill>
                  <a:srgbClr val="002060"/>
                </a:solidFill>
                <a:latin typeface="Calibri"/>
              </a:rPr>
              <a:t>е</a:t>
            </a:r>
            <a:r>
              <a:rPr lang="ru-RU" sz="1800" b="0" i="0" spc="-19" baseline="0" dirty="0">
                <a:solidFill>
                  <a:srgbClr val="002060"/>
                </a:solidFill>
                <a:latin typeface="Calibri"/>
              </a:rPr>
              <a:t>д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ея</a:t>
            </a:r>
            <a:r>
              <a:rPr lang="ru-RU" sz="1800" b="0" i="0" spc="-22" baseline="0" dirty="0">
                <a:solidFill>
                  <a:srgbClr val="002060"/>
                </a:solidFill>
                <a:latin typeface="Calibri"/>
              </a:rPr>
              <a:t>т</a:t>
            </a:r>
            <a:r>
              <a:rPr lang="ru-RU" sz="1800" b="0" i="0" spc="-31" baseline="0" dirty="0">
                <a:solidFill>
                  <a:srgbClr val="002060"/>
                </a:solidFill>
                <a:latin typeface="Calibri"/>
              </a:rPr>
              <a:t>е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льности в </a:t>
            </a:r>
          </a:p>
          <a:p>
            <a:pPr marL="0">
              <a:lnSpc>
                <a:spcPts val="2159"/>
              </a:lnSpc>
            </a:pP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современном</a:t>
            </a:r>
            <a:r>
              <a:rPr lang="ru-RU" sz="1800" b="0" i="0" spc="-24" baseline="0" dirty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об</a:t>
            </a:r>
            <a:r>
              <a:rPr lang="ru-RU" sz="1800" b="0" i="0" spc="-24" baseline="0" dirty="0">
                <a:solidFill>
                  <a:srgbClr val="002060"/>
                </a:solidFill>
                <a:latin typeface="Calibri"/>
              </a:rPr>
              <a:t>щ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естве» </a:t>
            </a:r>
            <a:r>
              <a:rPr lang="ru-RU" sz="1800" b="0" i="0" spc="409" baseline="0" dirty="0">
                <a:solidFill>
                  <a:srgbClr val="002060"/>
                </a:solidFill>
                <a:latin typeface="Calibri"/>
              </a:rPr>
              <a:t>-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2ч</a:t>
            </a:r>
          </a:p>
        </p:txBody>
      </p:sp>
      <p:sp>
        <p:nvSpPr>
          <p:cNvPr id="213" name="Rectangle 213"/>
          <p:cNvSpPr/>
          <p:nvPr/>
        </p:nvSpPr>
        <p:spPr>
          <a:xfrm>
            <a:off x="184099" y="2260565"/>
            <a:ext cx="3949029" cy="2746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М</a:t>
            </a:r>
            <a:r>
              <a:rPr lang="ru-RU" sz="1802" b="0" i="0" spc="-38" baseline="0" dirty="0">
                <a:solidFill>
                  <a:srgbClr val="002060"/>
                </a:solidFill>
                <a:latin typeface="Calibri"/>
              </a:rPr>
              <a:t>о</a:t>
            </a:r>
            <a:r>
              <a:rPr lang="ru-RU" sz="1802" b="0" i="0" spc="-20" baseline="0" dirty="0">
                <a:solidFill>
                  <a:srgbClr val="002060"/>
                </a:solidFill>
                <a:latin typeface="Calibri"/>
              </a:rPr>
              <a:t>д</a:t>
            </a:r>
            <a:r>
              <a:rPr lang="ru-RU" sz="1802" b="0" i="0" spc="-47" baseline="0" dirty="0">
                <a:solidFill>
                  <a:srgbClr val="002060"/>
                </a:solidFill>
                <a:latin typeface="Calibri"/>
              </a:rPr>
              <a:t>у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ль № 2. «Безопасность в быту»</a:t>
            </a:r>
            <a:r>
              <a:rPr lang="ru-RU" sz="1802" b="0" i="0" spc="-42" baseline="0" dirty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1802" b="0" i="0" spc="408" baseline="0" dirty="0">
                <a:solidFill>
                  <a:srgbClr val="002060"/>
                </a:solidFill>
                <a:latin typeface="Calibri"/>
              </a:rPr>
              <a:t>-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7ч</a:t>
            </a:r>
          </a:p>
        </p:txBody>
      </p:sp>
      <p:sp>
        <p:nvSpPr>
          <p:cNvPr id="214" name="Rectangle 214"/>
          <p:cNvSpPr/>
          <p:nvPr/>
        </p:nvSpPr>
        <p:spPr>
          <a:xfrm>
            <a:off x="184099" y="2535428"/>
            <a:ext cx="4704791" cy="27432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М</a:t>
            </a:r>
            <a:r>
              <a:rPr lang="ru-RU" sz="1800" b="0" i="0" spc="-35" baseline="0" dirty="0">
                <a:solidFill>
                  <a:srgbClr val="002060"/>
                </a:solidFill>
                <a:latin typeface="Calibri"/>
              </a:rPr>
              <a:t>о</a:t>
            </a:r>
            <a:r>
              <a:rPr lang="ru-RU" sz="1800" b="0" i="0" spc="-19" baseline="0" dirty="0">
                <a:solidFill>
                  <a:srgbClr val="002060"/>
                </a:solidFill>
                <a:latin typeface="Calibri"/>
              </a:rPr>
              <a:t>д</a:t>
            </a:r>
            <a:r>
              <a:rPr lang="ru-RU" sz="1800" b="0" i="0" spc="-45" baseline="0" dirty="0">
                <a:solidFill>
                  <a:srgbClr val="00206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ль № 3. «Безопасность на транспор</a:t>
            </a:r>
            <a:r>
              <a:rPr lang="ru-RU" sz="1800" b="0" i="0" spc="-22" baseline="0" dirty="0">
                <a:solidFill>
                  <a:srgbClr val="002060"/>
                </a:solidFill>
                <a:latin typeface="Calibri"/>
              </a:rPr>
              <a:t>т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е» </a:t>
            </a:r>
            <a:r>
              <a:rPr lang="ru-RU" sz="1800" b="0" i="0" spc="409" baseline="0" dirty="0">
                <a:solidFill>
                  <a:srgbClr val="002060"/>
                </a:solidFill>
                <a:latin typeface="Calibri"/>
              </a:rPr>
              <a:t>-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9ч</a:t>
            </a:r>
          </a:p>
        </p:txBody>
      </p:sp>
      <p:sp>
        <p:nvSpPr>
          <p:cNvPr id="215" name="Rectangle 215"/>
          <p:cNvSpPr/>
          <p:nvPr/>
        </p:nvSpPr>
        <p:spPr>
          <a:xfrm>
            <a:off x="184099" y="2809748"/>
            <a:ext cx="5628716" cy="109773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М</a:t>
            </a:r>
            <a:r>
              <a:rPr lang="ru-RU" sz="1800" b="0" i="0" spc="-35" baseline="0" dirty="0">
                <a:solidFill>
                  <a:srgbClr val="002060"/>
                </a:solidFill>
                <a:latin typeface="Calibri"/>
              </a:rPr>
              <a:t>о</a:t>
            </a:r>
            <a:r>
              <a:rPr lang="ru-RU" sz="1800" b="0" i="0" spc="-19" baseline="0" dirty="0">
                <a:solidFill>
                  <a:srgbClr val="002060"/>
                </a:solidFill>
                <a:latin typeface="Calibri"/>
              </a:rPr>
              <a:t>д</a:t>
            </a:r>
            <a:r>
              <a:rPr lang="ru-RU" sz="1800" b="0" i="0" spc="-45" baseline="0" dirty="0">
                <a:solidFill>
                  <a:srgbClr val="00206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ль № 4. «Безопасность в об</a:t>
            </a:r>
            <a:r>
              <a:rPr lang="ru-RU" sz="1800" b="0" i="0" spc="-24" baseline="0" dirty="0">
                <a:solidFill>
                  <a:srgbClr val="002060"/>
                </a:solidFill>
                <a:latin typeface="Calibri"/>
              </a:rPr>
              <a:t>щ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ественных местах»</a:t>
            </a:r>
            <a:r>
              <a:rPr lang="ru-RU" sz="1800" b="0" i="0" spc="-37" baseline="0" dirty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1800" b="0" i="0" spc="409" baseline="0" dirty="0">
                <a:solidFill>
                  <a:srgbClr val="002060"/>
                </a:solidFill>
                <a:latin typeface="Calibri"/>
              </a:rPr>
              <a:t>-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6ч</a:t>
            </a:r>
          </a:p>
          <a:p>
            <a:pPr marL="0">
              <a:lnSpc>
                <a:spcPts val="2160"/>
              </a:lnSpc>
            </a:pP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М</a:t>
            </a:r>
            <a:r>
              <a:rPr lang="ru-RU" sz="1802" b="0" i="0" spc="-38" baseline="0" dirty="0">
                <a:solidFill>
                  <a:srgbClr val="002060"/>
                </a:solidFill>
                <a:latin typeface="Calibri"/>
              </a:rPr>
              <a:t>о</a:t>
            </a:r>
            <a:r>
              <a:rPr lang="ru-RU" sz="1802" b="0" i="0" spc="-20" baseline="0" dirty="0">
                <a:solidFill>
                  <a:srgbClr val="002060"/>
                </a:solidFill>
                <a:latin typeface="Calibri"/>
              </a:rPr>
              <a:t>д</a:t>
            </a:r>
            <a:r>
              <a:rPr lang="ru-RU" sz="1802" b="0" i="0" spc="-47" baseline="0" dirty="0">
                <a:solidFill>
                  <a:srgbClr val="002060"/>
                </a:solidFill>
                <a:latin typeface="Calibri"/>
              </a:rPr>
              <a:t>у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ль № 5. «Безопасность в прир</a:t>
            </a:r>
            <a:r>
              <a:rPr lang="ru-RU" sz="1802" b="0" i="0" spc="-37" baseline="0" dirty="0">
                <a:solidFill>
                  <a:srgbClr val="002060"/>
                </a:solidFill>
                <a:latin typeface="Calibri"/>
              </a:rPr>
              <a:t>о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дной</a:t>
            </a:r>
            <a:r>
              <a:rPr lang="ru-RU" sz="1802" b="0" i="0" spc="-24" baseline="0" dirty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ср</a:t>
            </a:r>
            <a:r>
              <a:rPr lang="ru-RU" sz="1802" b="0" i="0" spc="-31" baseline="0" dirty="0">
                <a:solidFill>
                  <a:srgbClr val="002060"/>
                </a:solidFill>
                <a:latin typeface="Calibri"/>
              </a:rPr>
              <a:t>е</a:t>
            </a:r>
            <a:r>
              <a:rPr lang="ru-RU" sz="1802" b="0" i="0" spc="-20" baseline="0" dirty="0">
                <a:solidFill>
                  <a:srgbClr val="002060"/>
                </a:solidFill>
                <a:latin typeface="Calibri"/>
              </a:rPr>
              <a:t>д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е» </a:t>
            </a:r>
            <a:r>
              <a:rPr lang="ru-RU" sz="1802" b="0" i="0" spc="408" baseline="0" dirty="0">
                <a:solidFill>
                  <a:srgbClr val="002060"/>
                </a:solidFill>
                <a:latin typeface="Calibri"/>
              </a:rPr>
              <a:t>-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11ч</a:t>
            </a:r>
          </a:p>
          <a:p>
            <a:pPr marL="0">
              <a:lnSpc>
                <a:spcPts val="2162"/>
              </a:lnSpc>
            </a:pP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М</a:t>
            </a:r>
            <a:r>
              <a:rPr lang="ru-RU" sz="1800" b="0" i="0" spc="-35" baseline="0" dirty="0">
                <a:solidFill>
                  <a:srgbClr val="002060"/>
                </a:solidFill>
                <a:latin typeface="Calibri"/>
              </a:rPr>
              <a:t>о</a:t>
            </a:r>
            <a:r>
              <a:rPr lang="ru-RU" sz="1800" b="0" i="0" spc="-19" baseline="0" dirty="0">
                <a:solidFill>
                  <a:srgbClr val="002060"/>
                </a:solidFill>
                <a:latin typeface="Calibri"/>
              </a:rPr>
              <a:t>д</a:t>
            </a:r>
            <a:r>
              <a:rPr lang="ru-RU" sz="1800" b="0" i="0" spc="-45" baseline="0" dirty="0">
                <a:solidFill>
                  <a:srgbClr val="00206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ль № 6. «З</a:t>
            </a:r>
            <a:r>
              <a:rPr lang="ru-RU" sz="1800" b="0" i="0" spc="-18" baseline="0" dirty="0">
                <a:solidFill>
                  <a:srgbClr val="002060"/>
                </a:solidFill>
                <a:latin typeface="Calibri"/>
              </a:rPr>
              <a:t>д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оровье и</a:t>
            </a:r>
            <a:r>
              <a:rPr lang="ru-RU" sz="1800" b="0" i="0" spc="-24" baseline="0" dirty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1800" b="0" i="0" spc="-17" baseline="0" dirty="0">
                <a:solidFill>
                  <a:srgbClr val="002060"/>
                </a:solidFill>
                <a:latin typeface="Calibri"/>
              </a:rPr>
              <a:t>к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ак е</a:t>
            </a:r>
            <a:r>
              <a:rPr lang="ru-RU" sz="1800" b="0" i="0" spc="-26" baseline="0" dirty="0">
                <a:solidFill>
                  <a:srgbClr val="002060"/>
                </a:solidFill>
                <a:latin typeface="Calibri"/>
              </a:rPr>
              <a:t>г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о с</a:t>
            </a:r>
            <a:r>
              <a:rPr lang="ru-RU" sz="1800" b="0" i="0" spc="-11" baseline="0" dirty="0">
                <a:solidFill>
                  <a:srgbClr val="002060"/>
                </a:solidFill>
                <a:latin typeface="Calibri"/>
              </a:rPr>
              <a:t>о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хранить. Основы </a:t>
            </a:r>
          </a:p>
          <a:p>
            <a:pPr marL="0">
              <a:lnSpc>
                <a:spcPts val="2160"/>
              </a:lnSpc>
            </a:pP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м</a:t>
            </a:r>
            <a:r>
              <a:rPr lang="ru-RU" sz="1802" b="0" i="0" spc="-31" baseline="0" dirty="0">
                <a:solidFill>
                  <a:srgbClr val="002060"/>
                </a:solidFill>
                <a:latin typeface="Calibri"/>
              </a:rPr>
              <a:t>е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дицински</a:t>
            </a:r>
            <a:r>
              <a:rPr lang="ru-RU" sz="1802" b="0" i="0" spc="-11" baseline="0" dirty="0">
                <a:solidFill>
                  <a:srgbClr val="002060"/>
                </a:solidFill>
                <a:latin typeface="Calibri"/>
              </a:rPr>
              <a:t>х</a:t>
            </a:r>
            <a:r>
              <a:rPr lang="ru-RU" sz="1802" b="0" i="0" spc="-47" baseline="0" dirty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знаний»</a:t>
            </a:r>
            <a:r>
              <a:rPr lang="ru-RU" sz="1802" b="0" i="0" spc="-16" baseline="0" dirty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1802" b="0" i="0" spc="408" baseline="0" dirty="0">
                <a:solidFill>
                  <a:srgbClr val="002060"/>
                </a:solidFill>
                <a:latin typeface="Calibri"/>
              </a:rPr>
              <a:t>-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10ч</a:t>
            </a:r>
          </a:p>
        </p:txBody>
      </p:sp>
      <p:sp>
        <p:nvSpPr>
          <p:cNvPr id="216" name="Rectangle 216"/>
          <p:cNvSpPr/>
          <p:nvPr/>
        </p:nvSpPr>
        <p:spPr>
          <a:xfrm>
            <a:off x="184099" y="3907663"/>
            <a:ext cx="4317695" cy="27432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М</a:t>
            </a:r>
            <a:r>
              <a:rPr lang="ru-RU" sz="1800" b="0" i="0" spc="-35" baseline="0" dirty="0">
                <a:solidFill>
                  <a:srgbClr val="002060"/>
                </a:solidFill>
                <a:latin typeface="Calibri"/>
              </a:rPr>
              <a:t>о</a:t>
            </a:r>
            <a:r>
              <a:rPr lang="ru-RU" sz="1800" b="0" i="0" spc="-19" baseline="0" dirty="0">
                <a:solidFill>
                  <a:srgbClr val="002060"/>
                </a:solidFill>
                <a:latin typeface="Calibri"/>
              </a:rPr>
              <a:t>д</a:t>
            </a:r>
            <a:r>
              <a:rPr lang="ru-RU" sz="1800" b="0" i="0" spc="-45" baseline="0" dirty="0">
                <a:solidFill>
                  <a:srgbClr val="00206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ль № 7. «Безопасность в социуме»</a:t>
            </a:r>
            <a:r>
              <a:rPr lang="ru-RU" sz="1800" b="0" i="0" spc="-91" baseline="0" dirty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1800" b="0" i="0" spc="409" baseline="0" dirty="0">
                <a:solidFill>
                  <a:srgbClr val="002060"/>
                </a:solidFill>
                <a:latin typeface="Calibri"/>
              </a:rPr>
              <a:t>-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7ч</a:t>
            </a:r>
          </a:p>
        </p:txBody>
      </p:sp>
      <p:sp>
        <p:nvSpPr>
          <p:cNvPr id="217" name="Rectangle 217"/>
          <p:cNvSpPr/>
          <p:nvPr/>
        </p:nvSpPr>
        <p:spPr>
          <a:xfrm>
            <a:off x="184099" y="4181983"/>
            <a:ext cx="4817059" cy="5487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М</a:t>
            </a:r>
            <a:r>
              <a:rPr lang="ru-RU" sz="1800" b="0" i="0" spc="-35" baseline="0" dirty="0">
                <a:solidFill>
                  <a:srgbClr val="002060"/>
                </a:solidFill>
                <a:latin typeface="Calibri"/>
              </a:rPr>
              <a:t>о</a:t>
            </a:r>
            <a:r>
              <a:rPr lang="ru-RU" sz="1800" b="0" i="0" spc="-19" baseline="0" dirty="0">
                <a:solidFill>
                  <a:srgbClr val="002060"/>
                </a:solidFill>
                <a:latin typeface="Calibri"/>
              </a:rPr>
              <a:t>д</a:t>
            </a:r>
            <a:r>
              <a:rPr lang="ru-RU" sz="1800" b="0" i="0" spc="-45" baseline="0" dirty="0">
                <a:solidFill>
                  <a:srgbClr val="00206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ль № 8. «Безопасность в информационном </a:t>
            </a:r>
          </a:p>
          <a:p>
            <a:pPr marL="0">
              <a:lnSpc>
                <a:spcPts val="2160"/>
              </a:lnSpc>
            </a:pP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пространстве</a:t>
            </a:r>
            <a:r>
              <a:rPr lang="ru-RU" sz="1802" b="0" i="0" spc="-11" baseline="0" dirty="0">
                <a:solidFill>
                  <a:srgbClr val="002060"/>
                </a:solidFill>
                <a:latin typeface="Calibri"/>
              </a:rPr>
              <a:t>»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1802" b="0" i="0" spc="408" baseline="0" dirty="0">
                <a:solidFill>
                  <a:srgbClr val="002060"/>
                </a:solidFill>
                <a:latin typeface="Calibri"/>
              </a:rPr>
              <a:t>-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5ч</a:t>
            </a:r>
          </a:p>
        </p:txBody>
      </p:sp>
      <p:sp>
        <p:nvSpPr>
          <p:cNvPr id="218" name="Rectangle 218"/>
          <p:cNvSpPr/>
          <p:nvPr/>
        </p:nvSpPr>
        <p:spPr>
          <a:xfrm>
            <a:off x="184099" y="4731004"/>
            <a:ext cx="5473369" cy="5487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М</a:t>
            </a:r>
            <a:r>
              <a:rPr lang="ru-RU" sz="1800" b="0" i="0" spc="-35" baseline="0" dirty="0">
                <a:solidFill>
                  <a:srgbClr val="002060"/>
                </a:solidFill>
                <a:latin typeface="Calibri"/>
              </a:rPr>
              <a:t>о</a:t>
            </a:r>
            <a:r>
              <a:rPr lang="ru-RU" sz="1800" b="0" i="0" spc="-19" baseline="0" dirty="0">
                <a:solidFill>
                  <a:srgbClr val="002060"/>
                </a:solidFill>
                <a:latin typeface="Calibri"/>
              </a:rPr>
              <a:t>д</a:t>
            </a:r>
            <a:r>
              <a:rPr lang="ru-RU" sz="1800" b="0" i="0" spc="-45" baseline="0" dirty="0">
                <a:solidFill>
                  <a:srgbClr val="00206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ль № 9. «Основы пр</a:t>
            </a:r>
            <a:r>
              <a:rPr lang="ru-RU" sz="1800" b="0" i="0" spc="-15" baseline="0" dirty="0">
                <a:solidFill>
                  <a:srgbClr val="002060"/>
                </a:solidFill>
                <a:latin typeface="Calibri"/>
              </a:rPr>
              <a:t>о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тив</a:t>
            </a:r>
            <a:r>
              <a:rPr lang="ru-RU" sz="1800" b="0" i="0" spc="-31" baseline="0" dirty="0">
                <a:solidFill>
                  <a:srgbClr val="002060"/>
                </a:solidFill>
                <a:latin typeface="Calibri"/>
              </a:rPr>
              <a:t>о</a:t>
            </a:r>
            <a:r>
              <a:rPr lang="ru-RU" sz="1800" b="0" i="0" spc="-19" baseline="0" dirty="0">
                <a:solidFill>
                  <a:srgbClr val="002060"/>
                </a:solidFill>
                <a:latin typeface="Calibri"/>
              </a:rPr>
              <a:t>д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ействия</a:t>
            </a:r>
            <a:r>
              <a:rPr lang="ru-RU" sz="1800" b="0" i="0" spc="-24" baseline="0" dirty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э</a:t>
            </a:r>
            <a:r>
              <a:rPr lang="ru-RU" sz="1800" b="0" i="0" spc="-20" baseline="0" dirty="0">
                <a:solidFill>
                  <a:srgbClr val="002060"/>
                </a:solidFill>
                <a:latin typeface="Calibri"/>
              </a:rPr>
              <a:t>к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стр</a:t>
            </a:r>
            <a:r>
              <a:rPr lang="ru-RU" sz="1800" b="0" i="0" spc="-11" baseline="0" dirty="0">
                <a:solidFill>
                  <a:srgbClr val="002060"/>
                </a:solidFill>
                <a:latin typeface="Calibri"/>
              </a:rPr>
              <a:t>е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мизму</a:t>
            </a:r>
            <a:r>
              <a:rPr lang="ru-RU" sz="1800" b="0" i="0" spc="-20" baseline="0" dirty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и </a:t>
            </a:r>
          </a:p>
          <a:p>
            <a:pPr marL="0">
              <a:lnSpc>
                <a:spcPts val="2160"/>
              </a:lnSpc>
            </a:pPr>
            <a:r>
              <a:rPr lang="ru-RU" sz="1802" b="0" i="0" spc="-24" baseline="0" dirty="0">
                <a:solidFill>
                  <a:srgbClr val="002060"/>
                </a:solidFill>
                <a:latin typeface="Calibri"/>
              </a:rPr>
              <a:t>т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ерроризму» </a:t>
            </a:r>
            <a:r>
              <a:rPr lang="ru-RU" sz="1802" b="0" i="0" spc="432" baseline="0" dirty="0">
                <a:solidFill>
                  <a:srgbClr val="002060"/>
                </a:solidFill>
                <a:latin typeface="Calibri"/>
              </a:rPr>
              <a:t>-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7ч</a:t>
            </a:r>
          </a:p>
        </p:txBody>
      </p:sp>
      <p:sp>
        <p:nvSpPr>
          <p:cNvPr id="219" name="Rectangle 219"/>
          <p:cNvSpPr/>
          <p:nvPr/>
        </p:nvSpPr>
        <p:spPr>
          <a:xfrm>
            <a:off x="184099" y="5279898"/>
            <a:ext cx="5402503" cy="54864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М</a:t>
            </a:r>
            <a:r>
              <a:rPr lang="ru-RU" sz="1800" b="0" i="0" spc="-35" baseline="0" dirty="0">
                <a:solidFill>
                  <a:srgbClr val="7030A0"/>
                </a:solidFill>
                <a:latin typeface="Calibri"/>
              </a:rPr>
              <a:t>о</a:t>
            </a:r>
            <a:r>
              <a:rPr lang="ru-RU" sz="1800" b="0" i="0" spc="-19" baseline="0" dirty="0">
                <a:solidFill>
                  <a:srgbClr val="7030A0"/>
                </a:solidFill>
                <a:latin typeface="Calibri"/>
              </a:rPr>
              <a:t>д</a:t>
            </a:r>
            <a:r>
              <a:rPr lang="ru-RU" sz="1800" b="0" i="0" spc="-45" baseline="0" dirty="0">
                <a:solidFill>
                  <a:srgbClr val="7030A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ль № 10. «Взаим</a:t>
            </a:r>
            <a:r>
              <a:rPr lang="ru-RU" sz="1800" b="0" i="0" spc="-35" baseline="0" dirty="0">
                <a:solidFill>
                  <a:srgbClr val="7030A0"/>
                </a:solidFill>
                <a:latin typeface="Calibri"/>
              </a:rPr>
              <a:t>о</a:t>
            </a:r>
            <a:r>
              <a:rPr lang="ru-RU" sz="1800" b="0" i="0" spc="-19" baseline="0" dirty="0">
                <a:solidFill>
                  <a:srgbClr val="7030A0"/>
                </a:solidFill>
                <a:latin typeface="Calibri"/>
              </a:rPr>
              <a:t>д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ействие</a:t>
            </a:r>
            <a:r>
              <a:rPr lang="ru-RU" sz="1800" b="0" i="0" spc="-24" baseline="0" dirty="0">
                <a:solidFill>
                  <a:srgbClr val="7030A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личности,</a:t>
            </a:r>
            <a:r>
              <a:rPr lang="ru-RU" sz="1800" b="0" i="0" spc="-24" baseline="0" dirty="0">
                <a:solidFill>
                  <a:srgbClr val="7030A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об</a:t>
            </a:r>
            <a:r>
              <a:rPr lang="ru-RU" sz="1800" b="0" i="0" spc="-24" baseline="0" dirty="0">
                <a:solidFill>
                  <a:srgbClr val="7030A0"/>
                </a:solidFill>
                <a:latin typeface="Calibri"/>
              </a:rPr>
              <a:t>щ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ества и </a:t>
            </a:r>
          </a:p>
          <a:p>
            <a:pPr marL="0">
              <a:lnSpc>
                <a:spcPts val="2160"/>
              </a:lnSpc>
            </a:pPr>
            <a:r>
              <a:rPr lang="ru-RU" sz="1800" b="0" i="0" spc="-20" baseline="0" dirty="0">
                <a:solidFill>
                  <a:srgbClr val="7030A0"/>
                </a:solidFill>
                <a:latin typeface="Calibri"/>
              </a:rPr>
              <a:t>г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ос</a:t>
            </a:r>
            <a:r>
              <a:rPr lang="ru-RU" sz="1800" b="0" i="0" spc="-69" baseline="0" dirty="0">
                <a:solidFill>
                  <a:srgbClr val="7030A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дарства в обеспечении безопасности</a:t>
            </a:r>
            <a:r>
              <a:rPr lang="ru-RU" sz="1800" b="0" i="0" spc="-24" baseline="0" dirty="0">
                <a:solidFill>
                  <a:srgbClr val="7030A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жизни</a:t>
            </a:r>
            <a:r>
              <a:rPr lang="ru-RU" sz="1800" b="0" i="0" spc="-24" baseline="0" dirty="0">
                <a:solidFill>
                  <a:srgbClr val="7030A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и </a:t>
            </a:r>
          </a:p>
        </p:txBody>
      </p:sp>
      <p:sp>
        <p:nvSpPr>
          <p:cNvPr id="220" name="Rectangle 220"/>
          <p:cNvSpPr/>
          <p:nvPr/>
        </p:nvSpPr>
        <p:spPr>
          <a:xfrm>
            <a:off x="184099" y="5828249"/>
            <a:ext cx="2445730" cy="2746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2" b="0" i="0" spc="-17" baseline="0" dirty="0">
                <a:solidFill>
                  <a:srgbClr val="7030A0"/>
                </a:solidFill>
                <a:latin typeface="Calibri"/>
              </a:rPr>
              <a:t>з</a:t>
            </a:r>
            <a:r>
              <a:rPr lang="ru-RU" sz="1802" b="0" i="0" spc="-20" baseline="0" dirty="0">
                <a:solidFill>
                  <a:srgbClr val="7030A0"/>
                </a:solidFill>
                <a:latin typeface="Calibri"/>
              </a:rPr>
              <a:t>д</a:t>
            </a:r>
            <a:r>
              <a:rPr lang="ru-RU" sz="1802" b="0" i="0" spc="0" baseline="0" dirty="0">
                <a:solidFill>
                  <a:srgbClr val="7030A0"/>
                </a:solidFill>
                <a:latin typeface="Calibri"/>
              </a:rPr>
              <a:t>оровья нас</a:t>
            </a:r>
            <a:r>
              <a:rPr lang="ru-RU" sz="1802" b="0" i="0" spc="-31" baseline="0" dirty="0">
                <a:solidFill>
                  <a:srgbClr val="7030A0"/>
                </a:solidFill>
                <a:latin typeface="Calibri"/>
              </a:rPr>
              <a:t>е</a:t>
            </a:r>
            <a:r>
              <a:rPr lang="ru-RU" sz="1802" b="0" i="0" spc="0" baseline="0" dirty="0">
                <a:solidFill>
                  <a:srgbClr val="7030A0"/>
                </a:solidFill>
                <a:latin typeface="Calibri"/>
              </a:rPr>
              <a:t>л</a:t>
            </a:r>
            <a:r>
              <a:rPr lang="ru-RU" sz="1802" b="0" i="0" spc="-13" baseline="0" dirty="0">
                <a:solidFill>
                  <a:srgbClr val="7030A0"/>
                </a:solidFill>
                <a:latin typeface="Calibri"/>
              </a:rPr>
              <a:t>е</a:t>
            </a:r>
            <a:r>
              <a:rPr lang="ru-RU" sz="1802" b="0" i="0" spc="0" baseline="0" dirty="0">
                <a:solidFill>
                  <a:srgbClr val="7030A0"/>
                </a:solidFill>
                <a:latin typeface="Calibri"/>
              </a:rPr>
              <a:t>ния»</a:t>
            </a:r>
            <a:r>
              <a:rPr lang="ru-RU" sz="1802" b="0" i="0" spc="-27" baseline="0" dirty="0">
                <a:solidFill>
                  <a:srgbClr val="7030A0"/>
                </a:solidFill>
                <a:latin typeface="Calibri"/>
              </a:rPr>
              <a:t> </a:t>
            </a:r>
            <a:r>
              <a:rPr lang="ru-RU" sz="1802" b="0" i="0" spc="0" baseline="0" dirty="0">
                <a:solidFill>
                  <a:srgbClr val="7030A0"/>
                </a:solidFill>
                <a:latin typeface="Calibri"/>
              </a:rPr>
              <a:t>-4ч</a:t>
            </a:r>
          </a:p>
        </p:txBody>
      </p:sp>
      <p:sp>
        <p:nvSpPr>
          <p:cNvPr id="221" name="Rectangle 221"/>
          <p:cNvSpPr/>
          <p:nvPr/>
        </p:nvSpPr>
        <p:spPr>
          <a:xfrm>
            <a:off x="6188964" y="1712215"/>
            <a:ext cx="5851016" cy="5486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М</a:t>
            </a:r>
            <a:r>
              <a:rPr lang="ru-RU" sz="1800" b="0" i="0" spc="-38" baseline="0" dirty="0">
                <a:solidFill>
                  <a:srgbClr val="7030A0"/>
                </a:solidFill>
                <a:latin typeface="Calibri"/>
              </a:rPr>
              <a:t>о</a:t>
            </a:r>
            <a:r>
              <a:rPr lang="ru-RU" sz="1800" b="0" i="0" spc="-20" baseline="0" dirty="0">
                <a:solidFill>
                  <a:srgbClr val="7030A0"/>
                </a:solidFill>
                <a:latin typeface="Calibri"/>
              </a:rPr>
              <a:t>д</a:t>
            </a:r>
            <a:r>
              <a:rPr lang="ru-RU" sz="1800" b="0" i="0" spc="-47" baseline="0" dirty="0">
                <a:solidFill>
                  <a:srgbClr val="7030A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ль № 1 «Безопасное и ус</a:t>
            </a:r>
            <a:r>
              <a:rPr lang="ru-RU" sz="1800" b="0" i="0" spc="-26" baseline="0" dirty="0">
                <a:solidFill>
                  <a:srgbClr val="7030A0"/>
                </a:solidFill>
                <a:latin typeface="Calibri"/>
              </a:rPr>
              <a:t>т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ойчивое</a:t>
            </a:r>
            <a:r>
              <a:rPr lang="ru-RU" sz="1800" b="0" i="0" spc="-24" baseline="0" dirty="0">
                <a:solidFill>
                  <a:srgbClr val="7030A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развитие личности, </a:t>
            </a:r>
          </a:p>
          <a:p>
            <a:pPr marL="0">
              <a:lnSpc>
                <a:spcPts val="2159"/>
              </a:lnSpc>
            </a:pP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об</a:t>
            </a:r>
            <a:r>
              <a:rPr lang="ru-RU" sz="1800" b="0" i="0" spc="-26" baseline="0" dirty="0">
                <a:solidFill>
                  <a:srgbClr val="7030A0"/>
                </a:solidFill>
                <a:latin typeface="Calibri"/>
              </a:rPr>
              <a:t>щ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ества, </a:t>
            </a:r>
            <a:r>
              <a:rPr lang="ru-RU" sz="1800" b="0" i="0" spc="-24" baseline="0" dirty="0">
                <a:solidFill>
                  <a:srgbClr val="7030A0"/>
                </a:solidFill>
                <a:latin typeface="Calibri"/>
              </a:rPr>
              <a:t>г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ос</a:t>
            </a:r>
            <a:r>
              <a:rPr lang="ru-RU" sz="1800" b="0" i="0" spc="-73" baseline="0" dirty="0">
                <a:solidFill>
                  <a:srgbClr val="7030A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дарства» </a:t>
            </a:r>
            <a:r>
              <a:rPr lang="ru-RU" sz="1800" b="0" i="0" spc="411" baseline="0" dirty="0">
                <a:solidFill>
                  <a:srgbClr val="7030A0"/>
                </a:solidFill>
                <a:latin typeface="Calibri"/>
              </a:rPr>
              <a:t>-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4ч</a:t>
            </a:r>
          </a:p>
        </p:txBody>
      </p:sp>
      <p:sp>
        <p:nvSpPr>
          <p:cNvPr id="222" name="Rectangle 222"/>
          <p:cNvSpPr/>
          <p:nvPr/>
        </p:nvSpPr>
        <p:spPr>
          <a:xfrm>
            <a:off x="6188964" y="2260565"/>
            <a:ext cx="5142117" cy="54918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2" b="0" i="0" spc="0" baseline="0" dirty="0">
                <a:solidFill>
                  <a:srgbClr val="C00000"/>
                </a:solidFill>
                <a:latin typeface="Calibri"/>
              </a:rPr>
              <a:t>М</a:t>
            </a:r>
            <a:r>
              <a:rPr lang="ru-RU" sz="1802" b="0" i="0" spc="-40" baseline="0" dirty="0">
                <a:solidFill>
                  <a:srgbClr val="C00000"/>
                </a:solidFill>
                <a:latin typeface="Calibri"/>
              </a:rPr>
              <a:t>о</a:t>
            </a:r>
            <a:r>
              <a:rPr lang="ru-RU" sz="1802" b="0" i="0" spc="-22" baseline="0" dirty="0">
                <a:solidFill>
                  <a:srgbClr val="C00000"/>
                </a:solidFill>
                <a:latin typeface="Calibri"/>
              </a:rPr>
              <a:t>д</a:t>
            </a:r>
            <a:r>
              <a:rPr lang="ru-RU" sz="1802" b="0" i="0" spc="-49" baseline="0" dirty="0">
                <a:solidFill>
                  <a:srgbClr val="C00000"/>
                </a:solidFill>
                <a:latin typeface="Calibri"/>
              </a:rPr>
              <a:t>у</a:t>
            </a:r>
            <a:r>
              <a:rPr lang="ru-RU" sz="1802" b="0" i="0" spc="0" baseline="0" dirty="0">
                <a:solidFill>
                  <a:srgbClr val="C00000"/>
                </a:solidFill>
                <a:latin typeface="Calibri"/>
              </a:rPr>
              <a:t>ль № 2 «Военная п</a:t>
            </a:r>
            <a:r>
              <a:rPr lang="ru-RU" sz="1802" b="0" i="0" spc="-40" baseline="0" dirty="0">
                <a:solidFill>
                  <a:srgbClr val="C00000"/>
                </a:solidFill>
                <a:latin typeface="Calibri"/>
              </a:rPr>
              <a:t>о</a:t>
            </a:r>
            <a:r>
              <a:rPr lang="ru-RU" sz="1802" b="0" i="0" spc="0" baseline="0" dirty="0">
                <a:solidFill>
                  <a:srgbClr val="C00000"/>
                </a:solidFill>
                <a:latin typeface="Calibri"/>
              </a:rPr>
              <a:t>д</a:t>
            </a:r>
            <a:r>
              <a:rPr lang="ru-RU" sz="1802" b="0" i="0" spc="-22" baseline="0" dirty="0">
                <a:solidFill>
                  <a:srgbClr val="C00000"/>
                </a:solidFill>
                <a:latin typeface="Calibri"/>
              </a:rPr>
              <a:t>г</a:t>
            </a:r>
            <a:r>
              <a:rPr lang="ru-RU" sz="1802" b="0" i="0" spc="-15" baseline="0" dirty="0">
                <a:solidFill>
                  <a:srgbClr val="C00000"/>
                </a:solidFill>
                <a:latin typeface="Calibri"/>
              </a:rPr>
              <a:t>о</a:t>
            </a:r>
            <a:r>
              <a:rPr lang="ru-RU" sz="1802" b="0" i="0" spc="-26" baseline="0" dirty="0">
                <a:solidFill>
                  <a:srgbClr val="C00000"/>
                </a:solidFill>
                <a:latin typeface="Calibri"/>
              </a:rPr>
              <a:t>т</a:t>
            </a:r>
            <a:r>
              <a:rPr lang="ru-RU" sz="1802" b="0" i="0" spc="0" baseline="0" dirty="0">
                <a:solidFill>
                  <a:srgbClr val="C00000"/>
                </a:solidFill>
                <a:latin typeface="Calibri"/>
              </a:rPr>
              <a:t>ов</a:t>
            </a:r>
            <a:r>
              <a:rPr lang="ru-RU" sz="1802" b="0" i="0" spc="-20" baseline="0" dirty="0">
                <a:solidFill>
                  <a:srgbClr val="C00000"/>
                </a:solidFill>
                <a:latin typeface="Calibri"/>
              </a:rPr>
              <a:t>к</a:t>
            </a:r>
            <a:r>
              <a:rPr lang="ru-RU" sz="1802" b="0" i="0" spc="0" baseline="0" dirty="0">
                <a:solidFill>
                  <a:srgbClr val="C00000"/>
                </a:solidFill>
                <a:latin typeface="Calibri"/>
              </a:rPr>
              <a:t>а.</a:t>
            </a:r>
            <a:r>
              <a:rPr lang="ru-RU" sz="1802" b="0" i="0" spc="-22" baseline="0" dirty="0">
                <a:solidFill>
                  <a:srgbClr val="C00000"/>
                </a:solidFill>
                <a:latin typeface="Calibri"/>
              </a:rPr>
              <a:t> </a:t>
            </a:r>
            <a:r>
              <a:rPr lang="ru-RU" sz="1802" b="0" i="0" spc="0" baseline="0" dirty="0">
                <a:solidFill>
                  <a:srgbClr val="C00000"/>
                </a:solidFill>
                <a:latin typeface="Calibri"/>
              </a:rPr>
              <a:t>Основы</a:t>
            </a:r>
            <a:r>
              <a:rPr lang="ru-RU" sz="1802" b="0" i="0" spc="-20" baseline="0" dirty="0">
                <a:solidFill>
                  <a:srgbClr val="C00000"/>
                </a:solidFill>
                <a:latin typeface="Calibri"/>
              </a:rPr>
              <a:t> </a:t>
            </a:r>
            <a:r>
              <a:rPr lang="ru-RU" sz="1802" b="0" i="0" spc="0" baseline="0" dirty="0">
                <a:solidFill>
                  <a:srgbClr val="C00000"/>
                </a:solidFill>
                <a:latin typeface="Calibri"/>
              </a:rPr>
              <a:t>военны</a:t>
            </a:r>
            <a:r>
              <a:rPr lang="ru-RU" sz="1802" b="0" i="0" spc="-11" baseline="0" dirty="0">
                <a:solidFill>
                  <a:srgbClr val="C00000"/>
                </a:solidFill>
                <a:latin typeface="Calibri"/>
              </a:rPr>
              <a:t>х </a:t>
            </a:r>
          </a:p>
          <a:p>
            <a:pPr marL="0">
              <a:lnSpc>
                <a:spcPts val="2161"/>
              </a:lnSpc>
            </a:pPr>
            <a:r>
              <a:rPr lang="ru-RU" sz="1800" b="0" i="0" spc="0" baseline="0" dirty="0">
                <a:solidFill>
                  <a:srgbClr val="C00000"/>
                </a:solidFill>
                <a:latin typeface="Calibri"/>
              </a:rPr>
              <a:t>знаний» </a:t>
            </a:r>
            <a:r>
              <a:rPr lang="ru-RU" sz="1800" b="0" i="0" spc="409" baseline="0" dirty="0">
                <a:solidFill>
                  <a:srgbClr val="C00000"/>
                </a:solidFill>
                <a:latin typeface="Calibri"/>
              </a:rPr>
              <a:t>-</a:t>
            </a:r>
            <a:r>
              <a:rPr lang="ru-RU" sz="1800" b="0" i="0" spc="0" baseline="0" dirty="0">
                <a:solidFill>
                  <a:srgbClr val="C00000"/>
                </a:solidFill>
                <a:latin typeface="Calibri"/>
              </a:rPr>
              <a:t>9ч</a:t>
            </a:r>
          </a:p>
        </p:txBody>
      </p:sp>
      <p:sp>
        <p:nvSpPr>
          <p:cNvPr id="223" name="Rectangle 223"/>
          <p:cNvSpPr/>
          <p:nvPr/>
        </p:nvSpPr>
        <p:spPr>
          <a:xfrm>
            <a:off x="6188964" y="2809748"/>
            <a:ext cx="5810554" cy="5487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М</a:t>
            </a:r>
            <a:r>
              <a:rPr lang="ru-RU" sz="1800" b="0" i="0" spc="-38" baseline="0" dirty="0">
                <a:solidFill>
                  <a:srgbClr val="002060"/>
                </a:solidFill>
                <a:latin typeface="Calibri"/>
              </a:rPr>
              <a:t>о</a:t>
            </a:r>
            <a:r>
              <a:rPr lang="ru-RU" sz="1800" b="0" i="0" spc="-20" baseline="0" dirty="0">
                <a:solidFill>
                  <a:srgbClr val="002060"/>
                </a:solidFill>
                <a:latin typeface="Calibri"/>
              </a:rPr>
              <a:t>д</a:t>
            </a:r>
            <a:r>
              <a:rPr lang="ru-RU" sz="1800" b="0" i="0" spc="-47" baseline="0" dirty="0">
                <a:solidFill>
                  <a:srgbClr val="00206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ль № 3 «</a:t>
            </a:r>
            <a:r>
              <a:rPr lang="ru-RU" sz="1800" b="0" i="0" spc="-42" baseline="0" dirty="0">
                <a:solidFill>
                  <a:srgbClr val="002060"/>
                </a:solidFill>
                <a:latin typeface="Calibri"/>
              </a:rPr>
              <a:t>К</a:t>
            </a:r>
            <a:r>
              <a:rPr lang="ru-RU" sz="1800" b="0" i="0" spc="-47" baseline="0" dirty="0">
                <a:solidFill>
                  <a:srgbClr val="00206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л</a:t>
            </a:r>
            <a:r>
              <a:rPr lang="ru-RU" sz="1800" b="0" i="0" spc="-78" baseline="0" dirty="0">
                <a:solidFill>
                  <a:srgbClr val="002060"/>
                </a:solidFill>
                <a:latin typeface="Calibri"/>
              </a:rPr>
              <a:t>ь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тура безопасности</a:t>
            </a:r>
            <a:r>
              <a:rPr lang="ru-RU" sz="1800" b="0" i="0" spc="-24" baseline="0" dirty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жизн</a:t>
            </a:r>
            <a:r>
              <a:rPr lang="ru-RU" sz="1800" b="0" i="0" spc="-36" baseline="0" dirty="0">
                <a:solidFill>
                  <a:srgbClr val="002060"/>
                </a:solidFill>
                <a:latin typeface="Calibri"/>
              </a:rPr>
              <a:t>е</a:t>
            </a:r>
            <a:r>
              <a:rPr lang="ru-RU" sz="1800" b="0" i="0" spc="-20" baseline="0" dirty="0">
                <a:solidFill>
                  <a:srgbClr val="002060"/>
                </a:solidFill>
                <a:latin typeface="Calibri"/>
              </a:rPr>
              <a:t>д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ея</a:t>
            </a:r>
            <a:r>
              <a:rPr lang="ru-RU" sz="1800" b="0" i="0" spc="-26" baseline="0" dirty="0">
                <a:solidFill>
                  <a:srgbClr val="002060"/>
                </a:solidFill>
                <a:latin typeface="Calibri"/>
              </a:rPr>
              <a:t>т</a:t>
            </a:r>
            <a:r>
              <a:rPr lang="ru-RU" sz="1800" b="0" i="0" spc="-33" baseline="0" dirty="0">
                <a:solidFill>
                  <a:srgbClr val="002060"/>
                </a:solidFill>
                <a:latin typeface="Calibri"/>
              </a:rPr>
              <a:t>е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льности в </a:t>
            </a:r>
          </a:p>
          <a:p>
            <a:pPr marL="0">
              <a:lnSpc>
                <a:spcPts val="2160"/>
              </a:lnSpc>
            </a:pP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современном</a:t>
            </a:r>
            <a:r>
              <a:rPr lang="ru-RU" sz="1802" b="0" i="0" spc="-24" baseline="0" dirty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об</a:t>
            </a:r>
            <a:r>
              <a:rPr lang="ru-RU" sz="1802" b="0" i="0" spc="-29" baseline="0" dirty="0">
                <a:solidFill>
                  <a:srgbClr val="002060"/>
                </a:solidFill>
                <a:latin typeface="Calibri"/>
              </a:rPr>
              <a:t>щ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еств</a:t>
            </a:r>
            <a:r>
              <a:rPr lang="ru-RU" sz="1802" b="0" i="0" spc="-11" baseline="0" dirty="0">
                <a:solidFill>
                  <a:srgbClr val="002060"/>
                </a:solidFill>
                <a:latin typeface="Calibri"/>
              </a:rPr>
              <a:t>е»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1802" b="0" i="0" spc="408" baseline="0" dirty="0">
                <a:solidFill>
                  <a:srgbClr val="002060"/>
                </a:solidFill>
                <a:latin typeface="Calibri"/>
              </a:rPr>
              <a:t>-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2ч</a:t>
            </a:r>
          </a:p>
        </p:txBody>
      </p:sp>
      <p:sp>
        <p:nvSpPr>
          <p:cNvPr id="224" name="Rectangle 224"/>
          <p:cNvSpPr/>
          <p:nvPr/>
        </p:nvSpPr>
        <p:spPr>
          <a:xfrm>
            <a:off x="6188964" y="3358770"/>
            <a:ext cx="3894099" cy="27432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М</a:t>
            </a:r>
            <a:r>
              <a:rPr lang="ru-RU" sz="1800" b="0" i="0" spc="-38" baseline="0" dirty="0">
                <a:solidFill>
                  <a:srgbClr val="002060"/>
                </a:solidFill>
                <a:latin typeface="Calibri"/>
              </a:rPr>
              <a:t>о</a:t>
            </a:r>
            <a:r>
              <a:rPr lang="ru-RU" sz="1800" b="0" i="0" spc="-20" baseline="0" dirty="0">
                <a:solidFill>
                  <a:srgbClr val="002060"/>
                </a:solidFill>
                <a:latin typeface="Calibri"/>
              </a:rPr>
              <a:t>д</a:t>
            </a:r>
            <a:r>
              <a:rPr lang="ru-RU" sz="1800" b="0" i="0" spc="-47" baseline="0" dirty="0">
                <a:solidFill>
                  <a:srgbClr val="00206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ль № 4 «Безопасность в быту» </a:t>
            </a:r>
            <a:r>
              <a:rPr lang="ru-RU" sz="1800" b="0" i="0" spc="412" baseline="0" dirty="0">
                <a:solidFill>
                  <a:srgbClr val="002060"/>
                </a:solidFill>
                <a:latin typeface="Calibri"/>
              </a:rPr>
              <a:t>-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6ч</a:t>
            </a:r>
          </a:p>
        </p:txBody>
      </p:sp>
      <p:sp>
        <p:nvSpPr>
          <p:cNvPr id="225" name="Rectangle 225"/>
          <p:cNvSpPr/>
          <p:nvPr/>
        </p:nvSpPr>
        <p:spPr>
          <a:xfrm>
            <a:off x="6188964" y="3632800"/>
            <a:ext cx="4650146" cy="2746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М</a:t>
            </a:r>
            <a:r>
              <a:rPr lang="ru-RU" sz="1802" b="0" i="0" spc="-40" baseline="0" dirty="0">
                <a:solidFill>
                  <a:srgbClr val="002060"/>
                </a:solidFill>
                <a:latin typeface="Calibri"/>
              </a:rPr>
              <a:t>о</a:t>
            </a:r>
            <a:r>
              <a:rPr lang="ru-RU" sz="1802" b="0" i="0" spc="-22" baseline="0" dirty="0">
                <a:solidFill>
                  <a:srgbClr val="002060"/>
                </a:solidFill>
                <a:latin typeface="Calibri"/>
              </a:rPr>
              <a:t>д</a:t>
            </a:r>
            <a:r>
              <a:rPr lang="ru-RU" sz="1802" b="0" i="0" spc="-49" baseline="0" dirty="0">
                <a:solidFill>
                  <a:srgbClr val="002060"/>
                </a:solidFill>
                <a:latin typeface="Calibri"/>
              </a:rPr>
              <a:t>у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ль № 5 «Безопасность на т</a:t>
            </a:r>
            <a:r>
              <a:rPr lang="ru-RU" sz="1802" b="0" i="0" spc="-15" baseline="0" dirty="0">
                <a:solidFill>
                  <a:srgbClr val="002060"/>
                </a:solidFill>
                <a:latin typeface="Calibri"/>
              </a:rPr>
              <a:t>р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анспо</a:t>
            </a:r>
            <a:r>
              <a:rPr lang="ru-RU" sz="1802" b="0" i="0" spc="-11" baseline="0" dirty="0">
                <a:solidFill>
                  <a:srgbClr val="002060"/>
                </a:solidFill>
                <a:latin typeface="Calibri"/>
              </a:rPr>
              <a:t>р</a:t>
            </a:r>
            <a:r>
              <a:rPr lang="ru-RU" sz="1802" b="0" i="0" spc="-26" baseline="0" dirty="0">
                <a:solidFill>
                  <a:srgbClr val="002060"/>
                </a:solidFill>
                <a:latin typeface="Calibri"/>
              </a:rPr>
              <a:t>т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е</a:t>
            </a:r>
            <a:r>
              <a:rPr lang="ru-RU" sz="1802" b="0" i="0" spc="-11" baseline="0" dirty="0">
                <a:solidFill>
                  <a:srgbClr val="002060"/>
                </a:solidFill>
                <a:latin typeface="Calibri"/>
              </a:rPr>
              <a:t>»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1802" b="0" i="0" spc="432" baseline="0" dirty="0">
                <a:solidFill>
                  <a:srgbClr val="002060"/>
                </a:solidFill>
                <a:latin typeface="Calibri"/>
              </a:rPr>
              <a:t>-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7ч</a:t>
            </a:r>
          </a:p>
        </p:txBody>
      </p:sp>
      <p:sp>
        <p:nvSpPr>
          <p:cNvPr id="226" name="Rectangle 226"/>
          <p:cNvSpPr/>
          <p:nvPr/>
        </p:nvSpPr>
        <p:spPr>
          <a:xfrm>
            <a:off x="6188964" y="3907663"/>
            <a:ext cx="5570753" cy="10976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М</a:t>
            </a:r>
            <a:r>
              <a:rPr lang="ru-RU" sz="1800" b="0" i="0" spc="-38" baseline="0" dirty="0">
                <a:solidFill>
                  <a:srgbClr val="002060"/>
                </a:solidFill>
                <a:latin typeface="Calibri"/>
              </a:rPr>
              <a:t>о</a:t>
            </a:r>
            <a:r>
              <a:rPr lang="ru-RU" sz="1800" b="0" i="0" spc="-20" baseline="0" dirty="0">
                <a:solidFill>
                  <a:srgbClr val="002060"/>
                </a:solidFill>
                <a:latin typeface="Calibri"/>
              </a:rPr>
              <a:t>д</a:t>
            </a:r>
            <a:r>
              <a:rPr lang="ru-RU" sz="1800" b="0" i="0" spc="-47" baseline="0" dirty="0">
                <a:solidFill>
                  <a:srgbClr val="00206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ль № 6 «Безопасность в об</a:t>
            </a:r>
            <a:r>
              <a:rPr lang="ru-RU" sz="1800" b="0" i="0" spc="-26" baseline="0" dirty="0">
                <a:solidFill>
                  <a:srgbClr val="002060"/>
                </a:solidFill>
                <a:latin typeface="Calibri"/>
              </a:rPr>
              <a:t>щ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ественных места</a:t>
            </a:r>
            <a:r>
              <a:rPr lang="ru-RU" sz="1800" b="0" i="0" spc="-11" baseline="0" dirty="0">
                <a:solidFill>
                  <a:srgbClr val="002060"/>
                </a:solidFill>
                <a:latin typeface="Calibri"/>
              </a:rPr>
              <a:t>х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» </a:t>
            </a:r>
            <a:r>
              <a:rPr lang="ru-RU" sz="1800" b="0" i="0" spc="409" baseline="0" dirty="0">
                <a:solidFill>
                  <a:srgbClr val="002060"/>
                </a:solidFill>
                <a:latin typeface="Calibri"/>
              </a:rPr>
              <a:t>-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6ч</a:t>
            </a:r>
          </a:p>
          <a:p>
            <a:pPr marL="0">
              <a:lnSpc>
                <a:spcPts val="2160"/>
              </a:lnSpc>
            </a:pP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М</a:t>
            </a:r>
            <a:r>
              <a:rPr lang="ru-RU" sz="1800" b="0" i="0" spc="-38" baseline="0" dirty="0">
                <a:solidFill>
                  <a:srgbClr val="002060"/>
                </a:solidFill>
                <a:latin typeface="Calibri"/>
              </a:rPr>
              <a:t>о</a:t>
            </a:r>
            <a:r>
              <a:rPr lang="ru-RU" sz="1800" b="0" i="0" spc="-20" baseline="0" dirty="0">
                <a:solidFill>
                  <a:srgbClr val="002060"/>
                </a:solidFill>
                <a:latin typeface="Calibri"/>
              </a:rPr>
              <a:t>д</a:t>
            </a:r>
            <a:r>
              <a:rPr lang="ru-RU" sz="1800" b="0" i="0" spc="-47" baseline="0" dirty="0">
                <a:solidFill>
                  <a:srgbClr val="00206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ль № 7 «Безопасность в прир</a:t>
            </a:r>
            <a:r>
              <a:rPr lang="ru-RU" sz="1800" b="0" i="0" spc="-37" baseline="0" dirty="0">
                <a:solidFill>
                  <a:srgbClr val="002060"/>
                </a:solidFill>
                <a:latin typeface="Calibri"/>
              </a:rPr>
              <a:t>о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дной</a:t>
            </a:r>
            <a:r>
              <a:rPr lang="ru-RU" sz="1800" b="0" i="0" spc="-24" baseline="0" dirty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ср</a:t>
            </a:r>
            <a:r>
              <a:rPr lang="ru-RU" sz="1800" b="0" i="0" spc="-33" baseline="0" dirty="0">
                <a:solidFill>
                  <a:srgbClr val="002060"/>
                </a:solidFill>
                <a:latin typeface="Calibri"/>
              </a:rPr>
              <a:t>е</a:t>
            </a:r>
            <a:r>
              <a:rPr lang="ru-RU" sz="1800" b="0" i="0" spc="-20" baseline="0" dirty="0">
                <a:solidFill>
                  <a:srgbClr val="002060"/>
                </a:solidFill>
                <a:latin typeface="Calibri"/>
              </a:rPr>
              <a:t>д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е» </a:t>
            </a:r>
            <a:r>
              <a:rPr lang="ru-RU" sz="1800" b="0" i="0" spc="409" baseline="0" dirty="0">
                <a:solidFill>
                  <a:srgbClr val="002060"/>
                </a:solidFill>
                <a:latin typeface="Calibri"/>
              </a:rPr>
              <a:t>-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9ч</a:t>
            </a:r>
          </a:p>
          <a:p>
            <a:pPr marL="0">
              <a:lnSpc>
                <a:spcPts val="2160"/>
              </a:lnSpc>
            </a:pP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М</a:t>
            </a:r>
            <a:r>
              <a:rPr lang="ru-RU" sz="1802" b="0" i="0" spc="-40" baseline="0" dirty="0">
                <a:solidFill>
                  <a:srgbClr val="002060"/>
                </a:solidFill>
                <a:latin typeface="Calibri"/>
              </a:rPr>
              <a:t>о</a:t>
            </a:r>
            <a:r>
              <a:rPr lang="ru-RU" sz="1802" b="0" i="0" spc="-22" baseline="0" dirty="0">
                <a:solidFill>
                  <a:srgbClr val="002060"/>
                </a:solidFill>
                <a:latin typeface="Calibri"/>
              </a:rPr>
              <a:t>д</a:t>
            </a:r>
            <a:r>
              <a:rPr lang="ru-RU" sz="1802" b="0" i="0" spc="-49" baseline="0" dirty="0">
                <a:solidFill>
                  <a:srgbClr val="002060"/>
                </a:solidFill>
                <a:latin typeface="Calibri"/>
              </a:rPr>
              <a:t>у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ль № 8 «Основы м</a:t>
            </a:r>
            <a:r>
              <a:rPr lang="ru-RU" sz="1802" b="0" i="0" spc="-35" baseline="0" dirty="0">
                <a:solidFill>
                  <a:srgbClr val="002060"/>
                </a:solidFill>
                <a:latin typeface="Calibri"/>
              </a:rPr>
              <a:t>е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дицински</a:t>
            </a:r>
            <a:r>
              <a:rPr lang="ru-RU" sz="1802" b="0" i="0" spc="-13" baseline="0" dirty="0">
                <a:solidFill>
                  <a:srgbClr val="002060"/>
                </a:solidFill>
                <a:latin typeface="Calibri"/>
              </a:rPr>
              <a:t>х</a:t>
            </a:r>
            <a:r>
              <a:rPr lang="ru-RU" sz="1802" b="0" i="0" spc="-47" baseline="0" dirty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знаний.</a:t>
            </a:r>
            <a:r>
              <a:rPr lang="ru-RU" sz="1802" b="0" i="0" spc="-22" baseline="0" dirty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О</a:t>
            </a:r>
            <a:r>
              <a:rPr lang="ru-RU" sz="1802" b="0" i="0" spc="-20" baseline="0" dirty="0">
                <a:solidFill>
                  <a:srgbClr val="002060"/>
                </a:solidFill>
                <a:latin typeface="Calibri"/>
              </a:rPr>
              <a:t>к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азание </a:t>
            </a:r>
          </a:p>
          <a:p>
            <a:pPr marL="0">
              <a:lnSpc>
                <a:spcPts val="2162"/>
              </a:lnSpc>
            </a:pP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п</a:t>
            </a:r>
            <a:r>
              <a:rPr lang="ru-RU" sz="1800" b="0" i="0" spc="-11" baseline="0" dirty="0">
                <a:solidFill>
                  <a:srgbClr val="002060"/>
                </a:solidFill>
                <a:latin typeface="Calibri"/>
              </a:rPr>
              <a:t>е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рвой помощи» </a:t>
            </a:r>
            <a:r>
              <a:rPr lang="ru-RU" sz="1800" b="0" i="0" spc="409" baseline="0" dirty="0">
                <a:solidFill>
                  <a:srgbClr val="002060"/>
                </a:solidFill>
                <a:latin typeface="Calibri"/>
              </a:rPr>
              <a:t>-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7ч</a:t>
            </a:r>
          </a:p>
        </p:txBody>
      </p:sp>
      <p:sp>
        <p:nvSpPr>
          <p:cNvPr id="227" name="Rectangle 227"/>
          <p:cNvSpPr/>
          <p:nvPr/>
        </p:nvSpPr>
        <p:spPr>
          <a:xfrm>
            <a:off x="6188964" y="5005035"/>
            <a:ext cx="4263049" cy="2746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М</a:t>
            </a:r>
            <a:r>
              <a:rPr lang="ru-RU" sz="1802" b="0" i="0" spc="-40" baseline="0" dirty="0">
                <a:solidFill>
                  <a:srgbClr val="002060"/>
                </a:solidFill>
                <a:latin typeface="Calibri"/>
              </a:rPr>
              <a:t>о</a:t>
            </a:r>
            <a:r>
              <a:rPr lang="ru-RU" sz="1802" b="0" i="0" spc="-22" baseline="0" dirty="0">
                <a:solidFill>
                  <a:srgbClr val="002060"/>
                </a:solidFill>
                <a:latin typeface="Calibri"/>
              </a:rPr>
              <a:t>д</a:t>
            </a:r>
            <a:r>
              <a:rPr lang="ru-RU" sz="1802" b="0" i="0" spc="-49" baseline="0" dirty="0">
                <a:solidFill>
                  <a:srgbClr val="002060"/>
                </a:solidFill>
                <a:latin typeface="Calibri"/>
              </a:rPr>
              <a:t>у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ль № 9 «Безопасность в социуме</a:t>
            </a:r>
            <a:r>
              <a:rPr lang="ru-RU" sz="1802" b="0" i="0" spc="-11" baseline="0" dirty="0">
                <a:solidFill>
                  <a:srgbClr val="002060"/>
                </a:solidFill>
                <a:latin typeface="Calibri"/>
              </a:rPr>
              <a:t>»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1802" b="0" i="0" spc="408" baseline="0" dirty="0">
                <a:solidFill>
                  <a:srgbClr val="002060"/>
                </a:solidFill>
                <a:latin typeface="Calibri"/>
              </a:rPr>
              <a:t>-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6ч</a:t>
            </a:r>
          </a:p>
        </p:txBody>
      </p:sp>
      <p:sp>
        <p:nvSpPr>
          <p:cNvPr id="228" name="Rectangle 228"/>
          <p:cNvSpPr/>
          <p:nvPr/>
        </p:nvSpPr>
        <p:spPr>
          <a:xfrm>
            <a:off x="6188964" y="5279898"/>
            <a:ext cx="4865293" cy="54864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М</a:t>
            </a:r>
            <a:r>
              <a:rPr lang="ru-RU" sz="1800" b="0" i="0" spc="-38" baseline="0" dirty="0">
                <a:solidFill>
                  <a:srgbClr val="002060"/>
                </a:solidFill>
                <a:latin typeface="Calibri"/>
              </a:rPr>
              <a:t>о</a:t>
            </a:r>
            <a:r>
              <a:rPr lang="ru-RU" sz="1800" b="0" i="0" spc="-20" baseline="0" dirty="0">
                <a:solidFill>
                  <a:srgbClr val="002060"/>
                </a:solidFill>
                <a:latin typeface="Calibri"/>
              </a:rPr>
              <a:t>д</a:t>
            </a:r>
            <a:r>
              <a:rPr lang="ru-RU" sz="1800" b="0" i="0" spc="-47" baseline="0" dirty="0">
                <a:solidFill>
                  <a:srgbClr val="00206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ль № 10 «Безопасность в информационном </a:t>
            </a:r>
          </a:p>
          <a:p>
            <a:pPr marL="0">
              <a:lnSpc>
                <a:spcPts val="2160"/>
              </a:lnSpc>
            </a:pP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п</a:t>
            </a:r>
            <a:r>
              <a:rPr lang="ru-RU" sz="1800" b="0" i="0" spc="-11" baseline="0" dirty="0">
                <a:solidFill>
                  <a:srgbClr val="002060"/>
                </a:solidFill>
                <a:latin typeface="Calibri"/>
              </a:rPr>
              <a:t>р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остранстве» </a:t>
            </a:r>
            <a:r>
              <a:rPr lang="ru-RU" sz="1800" b="0" i="0" spc="409" baseline="0" dirty="0">
                <a:solidFill>
                  <a:srgbClr val="002060"/>
                </a:solidFill>
                <a:latin typeface="Calibri"/>
              </a:rPr>
              <a:t>-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5ч</a:t>
            </a:r>
          </a:p>
        </p:txBody>
      </p:sp>
      <p:sp>
        <p:nvSpPr>
          <p:cNvPr id="229" name="Rectangle 229"/>
          <p:cNvSpPr/>
          <p:nvPr/>
        </p:nvSpPr>
        <p:spPr>
          <a:xfrm>
            <a:off x="6188964" y="5828249"/>
            <a:ext cx="5520954" cy="5492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М</a:t>
            </a:r>
            <a:r>
              <a:rPr lang="ru-RU" sz="1802" b="0" i="0" spc="-40" baseline="0" dirty="0">
                <a:solidFill>
                  <a:srgbClr val="002060"/>
                </a:solidFill>
                <a:latin typeface="Calibri"/>
              </a:rPr>
              <a:t>о</a:t>
            </a:r>
            <a:r>
              <a:rPr lang="ru-RU" sz="1802" b="0" i="0" spc="-22" baseline="0" dirty="0">
                <a:solidFill>
                  <a:srgbClr val="002060"/>
                </a:solidFill>
                <a:latin typeface="Calibri"/>
              </a:rPr>
              <a:t>д</a:t>
            </a:r>
            <a:r>
              <a:rPr lang="ru-RU" sz="1802" b="0" i="0" spc="-49" baseline="0" dirty="0">
                <a:solidFill>
                  <a:srgbClr val="002060"/>
                </a:solidFill>
                <a:latin typeface="Calibri"/>
              </a:rPr>
              <a:t>у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ль № 11 «Основы п</a:t>
            </a:r>
            <a:r>
              <a:rPr lang="ru-RU" sz="1802" b="0" i="0" spc="-11" baseline="0" dirty="0">
                <a:solidFill>
                  <a:srgbClr val="002060"/>
                </a:solidFill>
                <a:latin typeface="Calibri"/>
              </a:rPr>
              <a:t>р</a:t>
            </a:r>
            <a:r>
              <a:rPr lang="ru-RU" sz="1802" b="0" i="0" spc="-15" baseline="0" dirty="0">
                <a:solidFill>
                  <a:srgbClr val="002060"/>
                </a:solidFill>
                <a:latin typeface="Calibri"/>
              </a:rPr>
              <a:t>о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тив</a:t>
            </a:r>
            <a:r>
              <a:rPr lang="ru-RU" sz="1802" b="0" i="0" spc="-38" baseline="0" dirty="0">
                <a:solidFill>
                  <a:srgbClr val="002060"/>
                </a:solidFill>
                <a:latin typeface="Calibri"/>
              </a:rPr>
              <a:t>о</a:t>
            </a:r>
            <a:r>
              <a:rPr lang="ru-RU" sz="1802" b="0" i="0" spc="-22" baseline="0" dirty="0">
                <a:solidFill>
                  <a:srgbClr val="002060"/>
                </a:solidFill>
                <a:latin typeface="Calibri"/>
              </a:rPr>
              <a:t>д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ействия</a:t>
            </a:r>
            <a:r>
              <a:rPr lang="ru-RU" sz="1802" b="0" i="0" spc="-24" baseline="0" dirty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э</a:t>
            </a:r>
            <a:r>
              <a:rPr lang="ru-RU" sz="1802" b="0" i="0" spc="-20" baseline="0" dirty="0">
                <a:solidFill>
                  <a:srgbClr val="002060"/>
                </a:solidFill>
                <a:latin typeface="Calibri"/>
              </a:rPr>
              <a:t>к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ст</a:t>
            </a:r>
            <a:r>
              <a:rPr lang="ru-RU" sz="1802" b="0" i="0" spc="-13" baseline="0" dirty="0">
                <a:solidFill>
                  <a:srgbClr val="002060"/>
                </a:solidFill>
                <a:latin typeface="Calibri"/>
              </a:rPr>
              <a:t>р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емизму</a:t>
            </a:r>
            <a:r>
              <a:rPr lang="ru-RU" sz="1802" b="0" i="0" spc="-24" baseline="0" dirty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1802" b="0" i="0" spc="0" baseline="0" dirty="0">
                <a:solidFill>
                  <a:srgbClr val="002060"/>
                </a:solidFill>
                <a:latin typeface="Calibri"/>
              </a:rPr>
              <a:t>и </a:t>
            </a:r>
          </a:p>
          <a:p>
            <a:pPr marL="0">
              <a:lnSpc>
                <a:spcPts val="2161"/>
              </a:lnSpc>
            </a:pPr>
            <a:r>
              <a:rPr lang="ru-RU" sz="1800" b="0" i="0" spc="-26" baseline="0" dirty="0">
                <a:solidFill>
                  <a:srgbClr val="002060"/>
                </a:solidFill>
                <a:latin typeface="Calibri"/>
              </a:rPr>
              <a:t>т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ерроризму» </a:t>
            </a:r>
            <a:r>
              <a:rPr lang="ru-RU" sz="1800" b="0" i="0" spc="433" baseline="0" dirty="0">
                <a:solidFill>
                  <a:srgbClr val="002060"/>
                </a:solidFill>
                <a:latin typeface="Calibri"/>
              </a:rPr>
              <a:t>-</a:t>
            </a:r>
            <a:r>
              <a:rPr lang="ru-RU" sz="1800" b="0" i="0" spc="0" baseline="0" dirty="0">
                <a:solidFill>
                  <a:srgbClr val="002060"/>
                </a:solidFill>
                <a:latin typeface="Calibri"/>
              </a:rPr>
              <a:t>7ч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Freeform 230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1" name="Picture 23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500" y="0"/>
            <a:ext cx="12052300" cy="749300"/>
          </a:xfrm>
          <a:prstGeom prst="rect">
            <a:avLst/>
          </a:prstGeom>
          <a:noFill/>
          <a:extLst/>
        </p:spPr>
      </p:pic>
      <p:pic>
        <p:nvPicPr>
          <p:cNvPr id="232" name="Picture 23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19" y="826009"/>
            <a:ext cx="12146280" cy="5574791"/>
          </a:xfrm>
          <a:prstGeom prst="rect">
            <a:avLst/>
          </a:prstGeom>
          <a:noFill/>
          <a:extLst/>
        </p:spPr>
      </p:pic>
      <p:sp>
        <p:nvSpPr>
          <p:cNvPr id="233" name="Rectangle 233"/>
          <p:cNvSpPr/>
          <p:nvPr/>
        </p:nvSpPr>
        <p:spPr>
          <a:xfrm>
            <a:off x="2363089" y="90262"/>
            <a:ext cx="7465227" cy="54900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От О</a:t>
            </a:r>
            <a:r>
              <a:rPr lang="ru-RU" sz="3602" b="0" i="0" spc="-22" baseline="0" dirty="0">
                <a:solidFill>
                  <a:srgbClr val="FFFFFF"/>
                </a:solidFill>
                <a:latin typeface="Calibri"/>
              </a:rPr>
              <a:t>Б</a:t>
            </a:r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Ж к</a:t>
            </a:r>
            <a:r>
              <a:rPr lang="ru-RU" sz="3602" b="0" i="0" spc="-18" baseline="0" dirty="0">
                <a:solidFill>
                  <a:srgbClr val="FFFFFF"/>
                </a:solidFill>
                <a:latin typeface="Calibri"/>
              </a:rPr>
              <a:t> </a:t>
            </a:r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ОБЗ</a:t>
            </a:r>
            <a:r>
              <a:rPr lang="ru-RU" sz="3602" b="0" i="0" spc="-382" baseline="0" dirty="0">
                <a:solidFill>
                  <a:srgbClr val="FFFFFF"/>
                </a:solidFill>
                <a:latin typeface="Calibri"/>
              </a:rPr>
              <a:t>Р</a:t>
            </a:r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. С</a:t>
            </a:r>
            <a:r>
              <a:rPr lang="ru-RU" sz="3602" b="0" i="0" spc="-98" baseline="0" dirty="0">
                <a:solidFill>
                  <a:srgbClr val="FFFFFF"/>
                </a:solidFill>
                <a:latin typeface="Calibri"/>
              </a:rPr>
              <a:t>о</a:t>
            </a:r>
            <a:r>
              <a:rPr lang="ru-RU" sz="3602" b="0" i="0" spc="-19" baseline="0" dirty="0">
                <a:solidFill>
                  <a:srgbClr val="FFFFFF"/>
                </a:solidFill>
                <a:latin typeface="Calibri"/>
              </a:rPr>
              <a:t>д</a:t>
            </a:r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е</a:t>
            </a:r>
            <a:r>
              <a:rPr lang="ru-RU" sz="3602" b="0" i="0" spc="-15" baseline="0" dirty="0">
                <a:solidFill>
                  <a:srgbClr val="FFFFFF"/>
                </a:solidFill>
                <a:latin typeface="Calibri"/>
              </a:rPr>
              <a:t>р</a:t>
            </a:r>
            <a:r>
              <a:rPr lang="ru-RU" sz="3602" b="0" i="0" spc="-58" baseline="0" dirty="0">
                <a:solidFill>
                  <a:srgbClr val="FFFFFF"/>
                </a:solidFill>
                <a:latin typeface="Calibri"/>
              </a:rPr>
              <a:t>ж</a:t>
            </a:r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ание</a:t>
            </a:r>
            <a:r>
              <a:rPr lang="ru-RU" sz="3602" b="0" i="0" spc="-51" baseline="0" dirty="0">
                <a:solidFill>
                  <a:srgbClr val="FFFFFF"/>
                </a:solidFill>
                <a:latin typeface="Calibri"/>
              </a:rPr>
              <a:t> </a:t>
            </a:r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о</a:t>
            </a:r>
            <a:r>
              <a:rPr lang="ru-RU" sz="3602" b="0" i="0" spc="-26" baseline="0" dirty="0">
                <a:solidFill>
                  <a:srgbClr val="FFFFFF"/>
                </a:solidFill>
                <a:latin typeface="Calibri"/>
              </a:rPr>
              <a:t>б</a:t>
            </a:r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учен</a:t>
            </a:r>
            <a:r>
              <a:rPr lang="ru-RU" sz="3602" b="0" i="0" spc="-15" baseline="0" dirty="0">
                <a:solidFill>
                  <a:srgbClr val="FFFFFF"/>
                </a:solidFill>
                <a:latin typeface="Calibri"/>
              </a:rPr>
              <a:t>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Freeform 234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5" name="Picture 23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8392" y="51817"/>
            <a:ext cx="12012168" cy="719327"/>
          </a:xfrm>
          <a:prstGeom prst="rect">
            <a:avLst/>
          </a:prstGeom>
          <a:noFill/>
          <a:extLst/>
        </p:spPr>
      </p:pic>
      <p:sp>
        <p:nvSpPr>
          <p:cNvPr id="236" name="Freeform 236"/>
          <p:cNvSpPr/>
          <p:nvPr/>
        </p:nvSpPr>
        <p:spPr>
          <a:xfrm>
            <a:off x="5879591" y="4800600"/>
            <a:ext cx="6312409" cy="2057400"/>
          </a:xfrm>
          <a:custGeom>
            <a:avLst/>
            <a:gdLst/>
            <a:ahLst/>
            <a:cxnLst/>
            <a:rect l="0" t="0" r="0" b="0"/>
            <a:pathLst>
              <a:path w="6312409" h="2057400">
                <a:moveTo>
                  <a:pt x="0" y="342900"/>
                </a:moveTo>
                <a:cubicBezTo>
                  <a:pt x="0" y="153543"/>
                  <a:pt x="153543" y="0"/>
                  <a:pt x="342900" y="0"/>
                </a:cubicBezTo>
                <a:lnTo>
                  <a:pt x="5969509" y="0"/>
                </a:lnTo>
                <a:cubicBezTo>
                  <a:pt x="6158865" y="0"/>
                  <a:pt x="6312409" y="153543"/>
                  <a:pt x="6312409" y="342900"/>
                </a:cubicBezTo>
                <a:lnTo>
                  <a:pt x="6312409" y="1714500"/>
                </a:lnTo>
                <a:cubicBezTo>
                  <a:pt x="6312409" y="1903883"/>
                  <a:pt x="6158865" y="2057400"/>
                  <a:pt x="5969509" y="2057400"/>
                </a:cubicBezTo>
                <a:lnTo>
                  <a:pt x="342900" y="2057400"/>
                </a:lnTo>
                <a:cubicBezTo>
                  <a:pt x="153543" y="2057400"/>
                  <a:pt x="0" y="1903883"/>
                  <a:pt x="0" y="1714500"/>
                </a:cubicBezTo>
                <a:close/>
                <a:moveTo>
                  <a:pt x="-4165091" y="2057400"/>
                </a:moveTo>
              </a:path>
            </a:pathLst>
          </a:custGeom>
          <a:solidFill>
            <a:srgbClr val="BDD7EE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7" name="Freeform 237"/>
          <p:cNvSpPr/>
          <p:nvPr/>
        </p:nvSpPr>
        <p:spPr>
          <a:xfrm>
            <a:off x="5879591" y="4800600"/>
            <a:ext cx="6312409" cy="2057400"/>
          </a:xfrm>
          <a:custGeom>
            <a:avLst/>
            <a:gdLst/>
            <a:ahLst/>
            <a:cxnLst/>
            <a:rect l="0" t="0" r="0" b="0"/>
            <a:pathLst>
              <a:path w="6312409" h="2057400">
                <a:moveTo>
                  <a:pt x="0" y="342900"/>
                </a:moveTo>
                <a:cubicBezTo>
                  <a:pt x="0" y="153543"/>
                  <a:pt x="153543" y="0"/>
                  <a:pt x="342900" y="0"/>
                </a:cubicBezTo>
                <a:lnTo>
                  <a:pt x="5969509" y="0"/>
                </a:lnTo>
                <a:cubicBezTo>
                  <a:pt x="6158865" y="0"/>
                  <a:pt x="6312409" y="153543"/>
                  <a:pt x="6312409" y="342900"/>
                </a:cubicBezTo>
                <a:lnTo>
                  <a:pt x="6312409" y="1714500"/>
                </a:lnTo>
                <a:cubicBezTo>
                  <a:pt x="6312409" y="1903883"/>
                  <a:pt x="6158865" y="2057400"/>
                  <a:pt x="5969509" y="2057400"/>
                </a:cubicBezTo>
                <a:lnTo>
                  <a:pt x="342900" y="2057400"/>
                </a:lnTo>
                <a:cubicBezTo>
                  <a:pt x="153543" y="2057400"/>
                  <a:pt x="0" y="1903883"/>
                  <a:pt x="0" y="1714500"/>
                </a:cubicBezTo>
                <a:close/>
                <a:moveTo>
                  <a:pt x="-4165091" y="2057400"/>
                </a:moveTo>
              </a:path>
            </a:pathLst>
          </a:custGeom>
          <a:noFill/>
          <a:ln w="12191" cap="flat" cmpd="sng">
            <a:solidFill>
              <a:srgbClr val="9DC3E6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8" name="Picture 23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3463" y="1103377"/>
            <a:ext cx="6547104" cy="3782567"/>
          </a:xfrm>
          <a:prstGeom prst="rect">
            <a:avLst/>
          </a:prstGeom>
          <a:noFill/>
          <a:extLst/>
        </p:spPr>
      </p:pic>
      <p:pic>
        <p:nvPicPr>
          <p:cNvPr id="239" name="Picture 23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46595" y="737109"/>
            <a:ext cx="5645404" cy="3978655"/>
          </a:xfrm>
          <a:prstGeom prst="rect">
            <a:avLst/>
          </a:prstGeom>
          <a:noFill/>
          <a:extLst/>
        </p:spPr>
      </p:pic>
      <p:sp>
        <p:nvSpPr>
          <p:cNvPr id="240" name="Freeform 240"/>
          <p:cNvSpPr/>
          <p:nvPr/>
        </p:nvSpPr>
        <p:spPr>
          <a:xfrm>
            <a:off x="225552" y="4703065"/>
            <a:ext cx="5041392" cy="2154935"/>
          </a:xfrm>
          <a:custGeom>
            <a:avLst/>
            <a:gdLst/>
            <a:ahLst/>
            <a:cxnLst/>
            <a:rect l="0" t="0" r="0" b="0"/>
            <a:pathLst>
              <a:path w="5041392" h="2154935">
                <a:moveTo>
                  <a:pt x="0" y="359156"/>
                </a:moveTo>
                <a:cubicBezTo>
                  <a:pt x="0" y="160781"/>
                  <a:pt x="160807" y="0"/>
                  <a:pt x="359156" y="0"/>
                </a:cubicBezTo>
                <a:lnTo>
                  <a:pt x="4682236" y="0"/>
                </a:lnTo>
                <a:cubicBezTo>
                  <a:pt x="4880609" y="0"/>
                  <a:pt x="5041392" y="160781"/>
                  <a:pt x="5041392" y="359156"/>
                </a:cubicBezTo>
                <a:lnTo>
                  <a:pt x="5041392" y="1795779"/>
                </a:lnTo>
                <a:cubicBezTo>
                  <a:pt x="5041392" y="1994128"/>
                  <a:pt x="4880609" y="2154935"/>
                  <a:pt x="4682236" y="2154935"/>
                </a:cubicBezTo>
                <a:lnTo>
                  <a:pt x="359156" y="2154935"/>
                </a:lnTo>
                <a:cubicBezTo>
                  <a:pt x="160807" y="2154935"/>
                  <a:pt x="0" y="1994128"/>
                  <a:pt x="0" y="1795779"/>
                </a:cubicBezTo>
                <a:close/>
                <a:moveTo>
                  <a:pt x="1570227" y="2154935"/>
                </a:moveTo>
              </a:path>
            </a:pathLst>
          </a:custGeom>
          <a:solidFill>
            <a:srgbClr val="BDD7EE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" name="Freeform 241"/>
          <p:cNvSpPr/>
          <p:nvPr/>
        </p:nvSpPr>
        <p:spPr>
          <a:xfrm>
            <a:off x="225552" y="4703065"/>
            <a:ext cx="5041392" cy="2154935"/>
          </a:xfrm>
          <a:custGeom>
            <a:avLst/>
            <a:gdLst/>
            <a:ahLst/>
            <a:cxnLst/>
            <a:rect l="0" t="0" r="0" b="0"/>
            <a:pathLst>
              <a:path w="5041392" h="2154935">
                <a:moveTo>
                  <a:pt x="0" y="359156"/>
                </a:moveTo>
                <a:cubicBezTo>
                  <a:pt x="0" y="160781"/>
                  <a:pt x="160807" y="0"/>
                  <a:pt x="359156" y="0"/>
                </a:cubicBezTo>
                <a:lnTo>
                  <a:pt x="4682236" y="0"/>
                </a:lnTo>
                <a:cubicBezTo>
                  <a:pt x="4880609" y="0"/>
                  <a:pt x="5041392" y="160781"/>
                  <a:pt x="5041392" y="359156"/>
                </a:cubicBezTo>
                <a:lnTo>
                  <a:pt x="5041392" y="1795779"/>
                </a:lnTo>
                <a:cubicBezTo>
                  <a:pt x="5041392" y="1994128"/>
                  <a:pt x="4880609" y="2154935"/>
                  <a:pt x="4682236" y="2154935"/>
                </a:cubicBezTo>
                <a:lnTo>
                  <a:pt x="359156" y="2154935"/>
                </a:lnTo>
                <a:cubicBezTo>
                  <a:pt x="160807" y="2154935"/>
                  <a:pt x="0" y="1994128"/>
                  <a:pt x="0" y="1795779"/>
                </a:cubicBezTo>
                <a:close/>
                <a:moveTo>
                  <a:pt x="1570227" y="2154935"/>
                </a:moveTo>
              </a:path>
            </a:pathLst>
          </a:custGeom>
          <a:noFill/>
          <a:ln w="12191" cap="flat" cmpd="sng">
            <a:solidFill>
              <a:srgbClr val="9DC3E6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" name="Freeform 242"/>
          <p:cNvSpPr/>
          <p:nvPr/>
        </p:nvSpPr>
        <p:spPr>
          <a:xfrm>
            <a:off x="3718559" y="4581145"/>
            <a:ext cx="4757929" cy="420623"/>
          </a:xfrm>
          <a:custGeom>
            <a:avLst/>
            <a:gdLst/>
            <a:ahLst/>
            <a:cxnLst/>
            <a:rect l="0" t="0" r="0" b="0"/>
            <a:pathLst>
              <a:path w="4757929" h="420623">
                <a:moveTo>
                  <a:pt x="0" y="70104"/>
                </a:moveTo>
                <a:cubicBezTo>
                  <a:pt x="0" y="31369"/>
                  <a:pt x="31369" y="0"/>
                  <a:pt x="70105" y="0"/>
                </a:cubicBezTo>
                <a:lnTo>
                  <a:pt x="4687824" y="0"/>
                </a:lnTo>
                <a:cubicBezTo>
                  <a:pt x="4726559" y="0"/>
                  <a:pt x="4757929" y="31369"/>
                  <a:pt x="4757929" y="70104"/>
                </a:cubicBezTo>
                <a:lnTo>
                  <a:pt x="4757929" y="350520"/>
                </a:lnTo>
                <a:cubicBezTo>
                  <a:pt x="4757929" y="389254"/>
                  <a:pt x="4726559" y="420623"/>
                  <a:pt x="4687824" y="420623"/>
                </a:cubicBezTo>
                <a:lnTo>
                  <a:pt x="70105" y="420623"/>
                </a:lnTo>
                <a:cubicBezTo>
                  <a:pt x="31369" y="420623"/>
                  <a:pt x="0" y="389254"/>
                  <a:pt x="0" y="350520"/>
                </a:cubicBezTo>
                <a:close/>
                <a:moveTo>
                  <a:pt x="-1511808" y="2276855"/>
                </a:moveTo>
              </a:path>
            </a:pathLst>
          </a:custGeom>
          <a:solidFill>
            <a:srgbClr val="5B9BD5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" name="Freeform 243"/>
          <p:cNvSpPr/>
          <p:nvPr/>
        </p:nvSpPr>
        <p:spPr>
          <a:xfrm>
            <a:off x="3718559" y="4581145"/>
            <a:ext cx="4757929" cy="420623"/>
          </a:xfrm>
          <a:custGeom>
            <a:avLst/>
            <a:gdLst/>
            <a:ahLst/>
            <a:cxnLst/>
            <a:rect l="0" t="0" r="0" b="0"/>
            <a:pathLst>
              <a:path w="4757929" h="420623">
                <a:moveTo>
                  <a:pt x="0" y="70104"/>
                </a:moveTo>
                <a:cubicBezTo>
                  <a:pt x="0" y="31369"/>
                  <a:pt x="31369" y="0"/>
                  <a:pt x="70105" y="0"/>
                </a:cubicBezTo>
                <a:lnTo>
                  <a:pt x="4687824" y="0"/>
                </a:lnTo>
                <a:cubicBezTo>
                  <a:pt x="4726559" y="0"/>
                  <a:pt x="4757929" y="31369"/>
                  <a:pt x="4757929" y="70104"/>
                </a:cubicBezTo>
                <a:lnTo>
                  <a:pt x="4757929" y="350520"/>
                </a:lnTo>
                <a:cubicBezTo>
                  <a:pt x="4757929" y="389254"/>
                  <a:pt x="4726559" y="420623"/>
                  <a:pt x="4687824" y="420623"/>
                </a:cubicBezTo>
                <a:lnTo>
                  <a:pt x="70105" y="420623"/>
                </a:lnTo>
                <a:cubicBezTo>
                  <a:pt x="31369" y="420623"/>
                  <a:pt x="0" y="389254"/>
                  <a:pt x="0" y="350520"/>
                </a:cubicBezTo>
                <a:close/>
                <a:moveTo>
                  <a:pt x="-1511808" y="2276855"/>
                </a:moveTo>
              </a:path>
            </a:pathLst>
          </a:custGeom>
          <a:noFill/>
          <a:ln w="12191" cap="flat" cmpd="sng">
            <a:solidFill>
              <a:srgbClr val="41719C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" name="Rectangle 244"/>
          <p:cNvSpPr/>
          <p:nvPr/>
        </p:nvSpPr>
        <p:spPr>
          <a:xfrm>
            <a:off x="3647728" y="134481"/>
            <a:ext cx="3868802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ru-RU" sz="2800" b="0" i="0" spc="-15" baseline="0" dirty="0" smtClean="0">
                <a:solidFill>
                  <a:srgbClr val="FFFFFF"/>
                </a:solidFill>
                <a:latin typeface="Times New Roman"/>
              </a:rPr>
              <a:t>О</a:t>
            </a:r>
            <a:r>
              <a:rPr lang="ru-RU" sz="2800" b="0" i="0" spc="0" baseline="0" dirty="0" smtClean="0">
                <a:solidFill>
                  <a:srgbClr val="FFFFFF"/>
                </a:solidFill>
                <a:latin typeface="Times New Roman"/>
              </a:rPr>
              <a:t>писание</a:t>
            </a:r>
            <a:r>
              <a:rPr lang="ru-RU" sz="2800" b="0" i="0" spc="-54" baseline="0" dirty="0" smtClean="0">
                <a:solidFill>
                  <a:srgbClr val="FFFFFF"/>
                </a:solidFill>
                <a:latin typeface="Times New Roman"/>
              </a:rPr>
              <a:t> </a:t>
            </a:r>
            <a:r>
              <a:rPr lang="ru-RU" sz="2800" b="0" i="0" spc="0" baseline="0" dirty="0" smtClean="0">
                <a:solidFill>
                  <a:srgbClr val="FFFFFF"/>
                </a:solidFill>
                <a:latin typeface="Times New Roman"/>
              </a:rPr>
              <a:t>м</a:t>
            </a:r>
            <a:r>
              <a:rPr lang="ru-RU" sz="2800" b="0" i="0" spc="-65" baseline="0" dirty="0" smtClean="0">
                <a:solidFill>
                  <a:srgbClr val="FFFFFF"/>
                </a:solidFill>
                <a:latin typeface="Times New Roman"/>
              </a:rPr>
              <a:t>о</a:t>
            </a:r>
            <a:r>
              <a:rPr lang="ru-RU" sz="2800" b="0" i="0" spc="0" baseline="0" dirty="0" smtClean="0">
                <a:solidFill>
                  <a:srgbClr val="FFFFFF"/>
                </a:solidFill>
                <a:latin typeface="Times New Roman"/>
              </a:rPr>
              <a:t>д</a:t>
            </a:r>
            <a:r>
              <a:rPr lang="ru-RU" sz="2800" b="0" i="0" spc="-158" baseline="0" dirty="0" smtClean="0">
                <a:solidFill>
                  <a:srgbClr val="FFFFFF"/>
                </a:solidFill>
                <a:latin typeface="Times New Roman"/>
              </a:rPr>
              <a:t>у</a:t>
            </a:r>
            <a:r>
              <a:rPr lang="ru-RU" sz="2800" b="0" i="0" spc="-12" baseline="0" dirty="0" smtClean="0">
                <a:solidFill>
                  <a:srgbClr val="FFFFFF"/>
                </a:solidFill>
                <a:latin typeface="Times New Roman"/>
              </a:rPr>
              <a:t>л</a:t>
            </a:r>
            <a:r>
              <a:rPr lang="ru-RU" sz="2800" b="0" i="0" spc="0" baseline="0" dirty="0" smtClean="0">
                <a:solidFill>
                  <a:srgbClr val="FFFFFF"/>
                </a:solidFill>
                <a:latin typeface="Times New Roman"/>
              </a:rPr>
              <a:t>ей</a:t>
            </a:r>
            <a:endParaRPr lang="ru-RU" sz="2800" b="0" i="0" spc="0" baseline="0" dirty="0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46" name="Rectangle 246"/>
          <p:cNvSpPr/>
          <p:nvPr/>
        </p:nvSpPr>
        <p:spPr>
          <a:xfrm>
            <a:off x="7166102" y="4994934"/>
            <a:ext cx="3728265" cy="27732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2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«Им</a:t>
            </a:r>
            <a:r>
              <a:rPr lang="ru-RU" sz="1802" b="0" i="0" spc="-67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е</a:t>
            </a:r>
            <a:r>
              <a:rPr lang="ru-RU" sz="1802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т</a:t>
            </a:r>
            <a:r>
              <a:rPr lang="ru-RU" sz="1802" b="0" i="0" spc="484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ь</a:t>
            </a:r>
            <a:r>
              <a:rPr lang="ru-RU" sz="1802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пр</a:t>
            </a:r>
            <a:r>
              <a:rPr lang="ru-RU" sz="1802" b="0" i="0" spc="-42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е</a:t>
            </a:r>
            <a:r>
              <a:rPr lang="ru-RU" sz="1802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дс</a:t>
            </a:r>
            <a:r>
              <a:rPr lang="ru-RU" sz="1802" b="0" i="0" spc="-35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т</a:t>
            </a:r>
            <a:r>
              <a:rPr lang="ru-RU" sz="1802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а</a:t>
            </a:r>
            <a:r>
              <a:rPr lang="ru-RU" sz="1802" b="0" i="0" spc="-46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в</a:t>
            </a:r>
            <a:r>
              <a:rPr lang="ru-RU" sz="1802" b="0" i="0" spc="-19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ле</a:t>
            </a:r>
            <a:r>
              <a:rPr lang="ru-RU" sz="1802" b="0" i="0" spc="-11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н</a:t>
            </a:r>
            <a:r>
              <a:rPr lang="ru-RU" sz="1802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и</a:t>
            </a:r>
            <a:r>
              <a:rPr lang="ru-RU" sz="1802" b="0" i="0" spc="-19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е</a:t>
            </a:r>
            <a:r>
              <a:rPr lang="ru-RU" sz="1802" b="0" i="0" spc="393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,</a:t>
            </a:r>
            <a:r>
              <a:rPr lang="ru-RU" sz="1802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по</a:t>
            </a:r>
            <a:r>
              <a:rPr lang="ru-RU" sz="1802" b="0" i="0" spc="-11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н</a:t>
            </a:r>
            <a:r>
              <a:rPr lang="ru-RU" sz="1802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им</a:t>
            </a:r>
            <a:r>
              <a:rPr lang="ru-RU" sz="1802" b="0" i="0" spc="-42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а</a:t>
            </a:r>
            <a:r>
              <a:rPr lang="ru-RU" sz="1802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т</a:t>
            </a:r>
            <a:r>
              <a:rPr lang="ru-RU" sz="1802" b="0" i="0" spc="-28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ь»</a:t>
            </a:r>
          </a:p>
        </p:txBody>
      </p:sp>
      <p:sp>
        <p:nvSpPr>
          <p:cNvPr id="247" name="Rectangle 247"/>
          <p:cNvSpPr/>
          <p:nvPr/>
        </p:nvSpPr>
        <p:spPr>
          <a:xfrm>
            <a:off x="5967984" y="5373216"/>
            <a:ext cx="5510291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ru-RU" sz="1800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•	Им</a:t>
            </a:r>
            <a:r>
              <a:rPr lang="ru-RU" sz="1800" b="0" i="0" spc="-65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е</a:t>
            </a:r>
            <a:r>
              <a:rPr lang="ru-RU" sz="1800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т</a:t>
            </a:r>
            <a:r>
              <a:rPr lang="ru-RU" sz="1800" b="0" i="0" spc="507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ь</a:t>
            </a:r>
            <a:r>
              <a:rPr lang="ru-RU" sz="1800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пр</a:t>
            </a:r>
            <a:r>
              <a:rPr lang="ru-RU" sz="1800" b="0" i="0" spc="-42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е</a:t>
            </a:r>
            <a:r>
              <a:rPr lang="ru-RU" sz="1800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д</a:t>
            </a:r>
            <a:r>
              <a:rPr lang="ru-RU" sz="1800" b="0" i="0" spc="-13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с</a:t>
            </a:r>
            <a:r>
              <a:rPr lang="ru-RU" sz="1800" b="0" i="0" spc="-33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т</a:t>
            </a:r>
            <a:r>
              <a:rPr lang="ru-RU" sz="1800" b="0" i="0" spc="-17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а</a:t>
            </a:r>
            <a:r>
              <a:rPr lang="ru-RU" sz="1800" b="0" i="0" spc="-44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в</a:t>
            </a:r>
            <a:r>
              <a:rPr lang="ru-RU" sz="1800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л</a:t>
            </a:r>
            <a:r>
              <a:rPr lang="ru-RU" sz="1800" b="0" i="0" spc="-17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е</a:t>
            </a:r>
            <a:r>
              <a:rPr lang="ru-RU" sz="1800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н</a:t>
            </a:r>
            <a:r>
              <a:rPr lang="ru-RU" sz="1800" b="0" i="0" spc="-22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и</a:t>
            </a:r>
            <a:r>
              <a:rPr lang="ru-RU" sz="1800" b="0" i="0" spc="397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е</a:t>
            </a:r>
            <a:r>
              <a:rPr lang="ru-RU" sz="1800" b="0" i="0" spc="489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о</a:t>
            </a:r>
            <a:r>
              <a:rPr lang="ru-RU" sz="1800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совр</a:t>
            </a:r>
            <a:r>
              <a:rPr lang="ru-RU" sz="1800" b="0" i="0" spc="-17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е</a:t>
            </a:r>
            <a:r>
              <a:rPr lang="ru-RU" sz="1800" b="0" i="0" spc="-15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м</a:t>
            </a:r>
            <a:r>
              <a:rPr lang="ru-RU" sz="1800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енны</a:t>
            </a:r>
            <a:r>
              <a:rPr lang="ru-RU" sz="1800" b="0" i="0" spc="-35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х</a:t>
            </a:r>
            <a:r>
              <a:rPr lang="ru-RU" sz="1800" b="0" i="0" spc="-6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 </a:t>
            </a:r>
            <a:r>
              <a:rPr lang="ru-RU" sz="1800" b="0" i="0" spc="-54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э</a:t>
            </a:r>
            <a:r>
              <a:rPr lang="ru-RU" sz="1800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лемен</a:t>
            </a:r>
            <a:r>
              <a:rPr lang="ru-RU" sz="1800" b="0" i="0" spc="-33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т</a:t>
            </a:r>
            <a:r>
              <a:rPr lang="ru-RU" sz="1800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ах</a:t>
            </a:r>
          </a:p>
        </p:txBody>
      </p:sp>
      <p:sp>
        <p:nvSpPr>
          <p:cNvPr id="248" name="Rectangle 248"/>
          <p:cNvSpPr/>
          <p:nvPr/>
        </p:nvSpPr>
        <p:spPr>
          <a:xfrm>
            <a:off x="5967984" y="5661248"/>
            <a:ext cx="4938342" cy="5801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6511"/>
            <a:r>
              <a:rPr lang="ru-RU" sz="1800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экипи</a:t>
            </a:r>
            <a:r>
              <a:rPr lang="ru-RU" sz="1800" b="0" i="0" spc="-15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р</a:t>
            </a:r>
            <a:r>
              <a:rPr lang="ru-RU" sz="1800" b="0" i="0" spc="-17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о</a:t>
            </a:r>
            <a:r>
              <a:rPr lang="ru-RU" sz="1800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в</a:t>
            </a:r>
            <a:r>
              <a:rPr lang="ru-RU" sz="1800" b="0" i="0" spc="-17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к</a:t>
            </a:r>
            <a:r>
              <a:rPr lang="ru-RU" sz="1800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и;</a:t>
            </a:r>
          </a:p>
          <a:p>
            <a:pPr marL="0">
              <a:lnSpc>
                <a:spcPts val="2160"/>
              </a:lnSpc>
              <a:tabLst>
                <a:tab pos="286511" algn="l"/>
              </a:tabLst>
            </a:pPr>
            <a:r>
              <a:rPr lang="ru-RU" sz="1800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•	Поним</a:t>
            </a:r>
            <a:r>
              <a:rPr lang="ru-RU" sz="1800" b="0" i="0" spc="-42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а</a:t>
            </a:r>
            <a:r>
              <a:rPr lang="ru-RU" sz="1800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т</a:t>
            </a:r>
            <a:r>
              <a:rPr lang="ru-RU" sz="1800" b="0" i="0" spc="436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ь</a:t>
            </a:r>
            <a:r>
              <a:rPr lang="ru-RU" sz="1800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зн</a:t>
            </a:r>
            <a:r>
              <a:rPr lang="ru-RU" sz="1800" b="0" i="0" spc="-42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а</a:t>
            </a:r>
            <a:r>
              <a:rPr lang="ru-RU" sz="1800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чимост</a:t>
            </a:r>
            <a:r>
              <a:rPr lang="ru-RU" sz="1800" b="0" i="0" spc="463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ь</a:t>
            </a:r>
            <a:r>
              <a:rPr lang="ru-RU" sz="1800" b="0" i="0" spc="-2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в</a:t>
            </a:r>
            <a:r>
              <a:rPr lang="ru-RU" sz="1800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оенно</a:t>
            </a:r>
            <a:r>
              <a:rPr lang="ru-RU" sz="1800" b="0" i="0" spc="463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й</a:t>
            </a:r>
            <a:r>
              <a:rPr lang="ru-RU" sz="1800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присяг</a:t>
            </a:r>
            <a:r>
              <a:rPr lang="ru-RU" sz="1800" b="0" i="0" spc="394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и</a:t>
            </a:r>
            <a:r>
              <a:rPr lang="ru-RU" sz="1800" b="0" i="0" spc="-19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дл</a:t>
            </a:r>
            <a:r>
              <a:rPr lang="ru-RU" sz="1800" b="0" i="0" spc="-17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я </a:t>
            </a:r>
          </a:p>
        </p:txBody>
      </p:sp>
      <p:sp>
        <p:nvSpPr>
          <p:cNvPr id="249" name="Rectangle 249"/>
          <p:cNvSpPr/>
          <p:nvPr/>
        </p:nvSpPr>
        <p:spPr>
          <a:xfrm>
            <a:off x="6254496" y="6237312"/>
            <a:ext cx="5695795" cy="58083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2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формиро</a:t>
            </a:r>
            <a:r>
              <a:rPr lang="ru-RU" sz="1802" b="0" i="0" spc="-22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в</a:t>
            </a:r>
            <a:r>
              <a:rPr lang="ru-RU" sz="1802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а</a:t>
            </a:r>
            <a:r>
              <a:rPr lang="ru-RU" sz="1802" b="0" i="0" spc="-11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н</a:t>
            </a:r>
            <a:r>
              <a:rPr lang="ru-RU" sz="1802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и</a:t>
            </a:r>
            <a:r>
              <a:rPr lang="ru-RU" sz="1802" b="0" i="0" spc="384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я</a:t>
            </a:r>
            <a:r>
              <a:rPr lang="ru-RU" sz="1802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обр</a:t>
            </a:r>
            <a:r>
              <a:rPr lang="ru-RU" sz="1802" b="0" i="0" spc="-13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а</a:t>
            </a:r>
            <a:r>
              <a:rPr lang="ru-RU" sz="1802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з</a:t>
            </a:r>
            <a:r>
              <a:rPr lang="ru-RU" sz="1802" b="0" i="0" spc="415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а</a:t>
            </a:r>
            <a:r>
              <a:rPr lang="ru-RU" sz="1802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росс</a:t>
            </a:r>
            <a:r>
              <a:rPr lang="ru-RU" sz="1802" b="0" i="0" spc="-22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ий</a:t>
            </a:r>
            <a:r>
              <a:rPr lang="ru-RU" sz="1802" b="0" i="0" spc="-11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с</a:t>
            </a:r>
            <a:r>
              <a:rPr lang="ru-RU" sz="1802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к</a:t>
            </a:r>
            <a:r>
              <a:rPr lang="ru-RU" sz="1802" b="0" i="0" spc="-17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о</a:t>
            </a:r>
            <a:r>
              <a:rPr lang="ru-RU" sz="1802" b="0" i="0" spc="-56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г</a:t>
            </a:r>
            <a:r>
              <a:rPr lang="ru-RU" sz="1802" b="0" i="0" spc="405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о</a:t>
            </a:r>
            <a:r>
              <a:rPr lang="ru-RU" sz="1802" b="0" i="0" spc="-22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в</a:t>
            </a:r>
            <a:r>
              <a:rPr lang="ru-RU" sz="1802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ое</a:t>
            </a:r>
            <a:r>
              <a:rPr lang="ru-RU" sz="1802" b="0" i="0" spc="-11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нн</a:t>
            </a:r>
            <a:r>
              <a:rPr lang="ru-RU" sz="1802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ослу</a:t>
            </a:r>
            <a:r>
              <a:rPr lang="ru-RU" sz="1802" b="0" i="0" spc="-31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ж</a:t>
            </a:r>
            <a:r>
              <a:rPr lang="ru-RU" sz="1802" b="0" i="0" spc="-19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а</a:t>
            </a:r>
            <a:r>
              <a:rPr lang="ru-RU" sz="1802" b="0" i="0" spc="-2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щ</a:t>
            </a:r>
            <a:r>
              <a:rPr lang="ru-RU" sz="1802" b="0" i="0" spc="-19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е</a:t>
            </a:r>
            <a:r>
              <a:rPr lang="ru-RU" sz="1802" b="0" i="0" spc="-58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го</a:t>
            </a:r>
          </a:p>
          <a:p>
            <a:pPr marL="0">
              <a:lnSpc>
                <a:spcPts val="2161"/>
              </a:lnSpc>
            </a:pPr>
            <a:r>
              <a:rPr lang="ru-RU" sz="1800" b="0" i="0" spc="439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–</a:t>
            </a:r>
            <a:r>
              <a:rPr lang="ru-RU" sz="1800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защитник</a:t>
            </a:r>
            <a:r>
              <a:rPr lang="ru-RU" sz="1800" b="0" i="0" spc="454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а</a:t>
            </a:r>
            <a:r>
              <a:rPr lang="ru-RU" sz="1800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О</a:t>
            </a:r>
            <a:r>
              <a:rPr lang="ru-RU" sz="1800" b="0" i="0" spc="-33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т</a:t>
            </a:r>
            <a:r>
              <a:rPr lang="ru-RU" sz="1800" b="0" i="0" spc="-65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е</a:t>
            </a:r>
            <a:r>
              <a:rPr lang="ru-RU" sz="1800" b="0" i="0" spc="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чест</a:t>
            </a:r>
            <a:r>
              <a:rPr lang="ru-RU" sz="1800" b="0" i="0" spc="-20" baseline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ва</a:t>
            </a:r>
          </a:p>
        </p:txBody>
      </p:sp>
      <p:sp>
        <p:nvSpPr>
          <p:cNvPr id="250" name="Rectangle 250"/>
          <p:cNvSpPr/>
          <p:nvPr/>
        </p:nvSpPr>
        <p:spPr>
          <a:xfrm>
            <a:off x="296265" y="4989817"/>
            <a:ext cx="3948248" cy="5809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2" b="0" i="0" spc="0" baseline="0" dirty="0">
                <a:solidFill>
                  <a:srgbClr val="1F4E79"/>
                </a:solidFill>
                <a:latin typeface="Arial"/>
              </a:rPr>
              <a:t>«З</a:t>
            </a:r>
            <a:r>
              <a:rPr lang="ru-RU" sz="1802" b="0" i="0" spc="-11" baseline="0" dirty="0">
                <a:solidFill>
                  <a:srgbClr val="1F4E79"/>
                </a:solidFill>
                <a:latin typeface="Arial"/>
              </a:rPr>
              <a:t>н</a:t>
            </a:r>
            <a:r>
              <a:rPr lang="ru-RU" sz="1802" b="0" i="0" spc="-42" baseline="0" dirty="0">
                <a:solidFill>
                  <a:srgbClr val="1F4E79"/>
                </a:solidFill>
                <a:latin typeface="Arial"/>
              </a:rPr>
              <a:t>а</a:t>
            </a:r>
            <a:r>
              <a:rPr lang="ru-RU" sz="1802" b="0" i="0" spc="0" baseline="0" dirty="0">
                <a:solidFill>
                  <a:srgbClr val="1F4E79"/>
                </a:solidFill>
                <a:latin typeface="Arial"/>
              </a:rPr>
              <a:t>ть</a:t>
            </a:r>
            <a:r>
              <a:rPr lang="ru-RU" sz="1802" b="0" i="0" spc="459" baseline="0" dirty="0">
                <a:solidFill>
                  <a:srgbClr val="1F4E79"/>
                </a:solidFill>
                <a:latin typeface="Arial"/>
              </a:rPr>
              <a:t>,</a:t>
            </a:r>
            <a:r>
              <a:rPr lang="ru-RU" sz="1802" b="0" i="0" spc="-38" baseline="0" dirty="0">
                <a:solidFill>
                  <a:srgbClr val="1F4E79"/>
                </a:solidFill>
                <a:latin typeface="Arial"/>
              </a:rPr>
              <a:t>у</a:t>
            </a:r>
            <a:r>
              <a:rPr lang="ru-RU" sz="1802" b="0" i="0" spc="0" baseline="0" dirty="0">
                <a:solidFill>
                  <a:srgbClr val="1F4E79"/>
                </a:solidFill>
                <a:latin typeface="Arial"/>
              </a:rPr>
              <a:t>м</a:t>
            </a:r>
            <a:r>
              <a:rPr lang="ru-RU" sz="1802" b="0" i="0" spc="-67" baseline="0" dirty="0">
                <a:solidFill>
                  <a:srgbClr val="1F4E79"/>
                </a:solidFill>
                <a:latin typeface="Arial"/>
              </a:rPr>
              <a:t>е</a:t>
            </a:r>
            <a:r>
              <a:rPr lang="ru-RU" sz="1802" b="0" i="0" spc="0" baseline="0" dirty="0">
                <a:solidFill>
                  <a:srgbClr val="1F4E79"/>
                </a:solidFill>
                <a:latin typeface="Arial"/>
              </a:rPr>
              <a:t>ть</a:t>
            </a:r>
            <a:r>
              <a:rPr lang="ru-RU" sz="1802" b="0" i="0" spc="461" baseline="0" dirty="0">
                <a:solidFill>
                  <a:srgbClr val="1F4E79"/>
                </a:solidFill>
                <a:latin typeface="Arial"/>
              </a:rPr>
              <a:t>,</a:t>
            </a:r>
            <a:r>
              <a:rPr lang="ru-RU" sz="1802" b="0" i="0" spc="0" baseline="0" dirty="0">
                <a:solidFill>
                  <a:srgbClr val="1F4E79"/>
                </a:solidFill>
                <a:latin typeface="Arial"/>
              </a:rPr>
              <a:t>приме</a:t>
            </a:r>
            <a:r>
              <a:rPr lang="ru-RU" sz="1802" b="0" i="0" spc="-11" baseline="0" dirty="0">
                <a:solidFill>
                  <a:srgbClr val="1F4E79"/>
                </a:solidFill>
                <a:latin typeface="Arial"/>
              </a:rPr>
              <a:t>н</a:t>
            </a:r>
            <a:r>
              <a:rPr lang="ru-RU" sz="1802" b="0" i="0" spc="0" baseline="0" dirty="0">
                <a:solidFill>
                  <a:srgbClr val="1F4E79"/>
                </a:solidFill>
                <a:latin typeface="Arial"/>
              </a:rPr>
              <a:t>ять</a:t>
            </a:r>
            <a:r>
              <a:rPr lang="ru-RU" sz="1802" b="0" i="0" spc="418" baseline="0" dirty="0">
                <a:solidFill>
                  <a:srgbClr val="1F4E79"/>
                </a:solidFill>
                <a:latin typeface="Arial"/>
              </a:rPr>
              <a:t>,</a:t>
            </a:r>
            <a:r>
              <a:rPr lang="ru-RU" sz="1802" b="0" i="0" spc="0" baseline="0" dirty="0">
                <a:solidFill>
                  <a:srgbClr val="1F4E79"/>
                </a:solidFill>
                <a:latin typeface="Arial"/>
              </a:rPr>
              <a:t>при</a:t>
            </a:r>
            <a:r>
              <a:rPr lang="ru-RU" sz="1802" b="0" i="0" spc="-20" baseline="0" dirty="0">
                <a:solidFill>
                  <a:srgbClr val="1F4E79"/>
                </a:solidFill>
                <a:latin typeface="Arial"/>
              </a:rPr>
              <a:t>в</a:t>
            </a:r>
            <a:r>
              <a:rPr lang="ru-RU" sz="1802" b="0" i="0" spc="-42" baseline="0" dirty="0">
                <a:solidFill>
                  <a:srgbClr val="1F4E79"/>
                </a:solidFill>
                <a:latin typeface="Arial"/>
              </a:rPr>
              <a:t>о</a:t>
            </a:r>
            <a:r>
              <a:rPr lang="ru-RU" sz="1802" b="0" i="0" spc="0" baseline="0" dirty="0">
                <a:solidFill>
                  <a:srgbClr val="1F4E79"/>
                </a:solidFill>
                <a:latin typeface="Arial"/>
              </a:rPr>
              <a:t>д</a:t>
            </a:r>
            <a:r>
              <a:rPr lang="ru-RU" sz="1802" b="0" i="0" spc="-19" baseline="0" dirty="0">
                <a:solidFill>
                  <a:srgbClr val="1F4E79"/>
                </a:solidFill>
                <a:latin typeface="Arial"/>
              </a:rPr>
              <a:t>и</a:t>
            </a:r>
            <a:r>
              <a:rPr lang="ru-RU" sz="1802" b="0" i="0" spc="0" baseline="0" dirty="0">
                <a:solidFill>
                  <a:srgbClr val="1F4E79"/>
                </a:solidFill>
                <a:latin typeface="Arial"/>
              </a:rPr>
              <a:t>ть</a:t>
            </a:r>
          </a:p>
          <a:p>
            <a:pPr marL="0">
              <a:lnSpc>
                <a:spcPts val="2162"/>
              </a:lnSpc>
            </a:pPr>
            <a:r>
              <a:rPr lang="ru-RU" sz="1800" b="0" i="0" spc="0" baseline="0" dirty="0">
                <a:solidFill>
                  <a:srgbClr val="1F4E79"/>
                </a:solidFill>
                <a:latin typeface="Arial"/>
              </a:rPr>
              <a:t>прим</a:t>
            </a:r>
            <a:r>
              <a:rPr lang="ru-RU" sz="1800" b="0" i="0" spc="-17" baseline="0" dirty="0">
                <a:solidFill>
                  <a:srgbClr val="1F4E79"/>
                </a:solidFill>
                <a:latin typeface="Arial"/>
              </a:rPr>
              <a:t>ер</a:t>
            </a:r>
            <a:r>
              <a:rPr lang="ru-RU" sz="1800" b="0" i="0" spc="0" baseline="0" dirty="0">
                <a:solidFill>
                  <a:srgbClr val="1F4E79"/>
                </a:solidFill>
                <a:latin typeface="Arial"/>
              </a:rPr>
              <a:t>ы»</a:t>
            </a:r>
          </a:p>
        </p:txBody>
      </p:sp>
      <p:sp>
        <p:nvSpPr>
          <p:cNvPr id="251" name="Rectangle 251"/>
          <p:cNvSpPr/>
          <p:nvPr/>
        </p:nvSpPr>
        <p:spPr>
          <a:xfrm>
            <a:off x="296265" y="5589240"/>
            <a:ext cx="4114647" cy="5801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816" algn="l"/>
              </a:tabLst>
            </a:pPr>
            <a:r>
              <a:rPr lang="ru-RU" sz="1800" b="0" i="0" spc="0" baseline="0" dirty="0">
                <a:solidFill>
                  <a:srgbClr val="1F4E79"/>
                </a:solidFill>
                <a:latin typeface="Arial"/>
              </a:rPr>
              <a:t>•	Зн</a:t>
            </a:r>
            <a:r>
              <a:rPr lang="ru-RU" sz="1800" b="0" i="0" spc="-42" baseline="0" dirty="0">
                <a:solidFill>
                  <a:srgbClr val="1F4E79"/>
                </a:solidFill>
                <a:latin typeface="Arial"/>
              </a:rPr>
              <a:t>а</a:t>
            </a:r>
            <a:r>
              <a:rPr lang="ru-RU" sz="1800" b="0" i="0" spc="0" baseline="0" dirty="0">
                <a:solidFill>
                  <a:srgbClr val="1F4E79"/>
                </a:solidFill>
                <a:latin typeface="Arial"/>
              </a:rPr>
              <a:t>т</a:t>
            </a:r>
            <a:r>
              <a:rPr lang="ru-RU" sz="1800" b="0" i="0" spc="454" baseline="0" dirty="0">
                <a:solidFill>
                  <a:srgbClr val="1F4E79"/>
                </a:solidFill>
                <a:latin typeface="Arial"/>
              </a:rPr>
              <a:t>ь</a:t>
            </a:r>
            <a:r>
              <a:rPr lang="ru-RU" sz="1800" b="0" i="0" spc="0" baseline="0" dirty="0">
                <a:solidFill>
                  <a:srgbClr val="1F4E79"/>
                </a:solidFill>
                <a:latin typeface="Arial"/>
              </a:rPr>
              <a:t>ал</a:t>
            </a:r>
            <a:r>
              <a:rPr lang="ru-RU" sz="1800" b="0" i="0" spc="-58" baseline="0" dirty="0">
                <a:solidFill>
                  <a:srgbClr val="1F4E79"/>
                </a:solidFill>
                <a:latin typeface="Arial"/>
              </a:rPr>
              <a:t>г</a:t>
            </a:r>
            <a:r>
              <a:rPr lang="ru-RU" sz="1800" b="0" i="0" spc="0" baseline="0" dirty="0">
                <a:solidFill>
                  <a:srgbClr val="1F4E79"/>
                </a:solidFill>
                <a:latin typeface="Arial"/>
              </a:rPr>
              <a:t>орит</a:t>
            </a:r>
            <a:r>
              <a:rPr lang="ru-RU" sz="1800" b="0" i="0" spc="452" baseline="0" dirty="0">
                <a:solidFill>
                  <a:srgbClr val="1F4E79"/>
                </a:solidFill>
                <a:latin typeface="Arial"/>
              </a:rPr>
              <a:t>м</a:t>
            </a:r>
            <a:r>
              <a:rPr lang="ru-RU" sz="1800" b="0" i="0" spc="0" baseline="0" dirty="0">
                <a:solidFill>
                  <a:srgbClr val="1F4E79"/>
                </a:solidFill>
                <a:latin typeface="Arial"/>
              </a:rPr>
              <a:t>наде</a:t>
            </a:r>
            <a:r>
              <a:rPr lang="ru-RU" sz="1800" b="0" i="0" spc="-20" baseline="0" dirty="0">
                <a:solidFill>
                  <a:srgbClr val="1F4E79"/>
                </a:solidFill>
                <a:latin typeface="Arial"/>
              </a:rPr>
              <a:t>в</a:t>
            </a:r>
            <a:r>
              <a:rPr lang="ru-RU" sz="1800" b="0" i="0" spc="0" baseline="0" dirty="0">
                <a:solidFill>
                  <a:srgbClr val="1F4E79"/>
                </a:solidFill>
                <a:latin typeface="Arial"/>
              </a:rPr>
              <a:t>ания</a:t>
            </a:r>
          </a:p>
          <a:p>
            <a:pPr marL="286816">
              <a:lnSpc>
                <a:spcPts val="2159"/>
              </a:lnSpc>
            </a:pPr>
            <a:r>
              <a:rPr lang="ru-RU" sz="1800" b="0" i="0" spc="0" baseline="0" dirty="0">
                <a:solidFill>
                  <a:srgbClr val="1F4E79"/>
                </a:solidFill>
                <a:latin typeface="Arial"/>
              </a:rPr>
              <a:t>экипировк</a:t>
            </a:r>
            <a:r>
              <a:rPr lang="ru-RU" sz="1800" b="0" i="0" spc="396" baseline="0" dirty="0">
                <a:solidFill>
                  <a:srgbClr val="1F4E79"/>
                </a:solidFill>
                <a:latin typeface="Arial"/>
              </a:rPr>
              <a:t>и</a:t>
            </a:r>
            <a:r>
              <a:rPr lang="ru-RU" sz="1800" b="0" i="0" spc="-47" baseline="0" dirty="0">
                <a:solidFill>
                  <a:srgbClr val="1F4E79"/>
                </a:solidFill>
                <a:latin typeface="Arial"/>
              </a:rPr>
              <a:t>и</a:t>
            </a:r>
            <a:r>
              <a:rPr lang="ru-RU" sz="1800" b="0" i="0" spc="-45" baseline="0" dirty="0">
                <a:solidFill>
                  <a:srgbClr val="1F4E79"/>
                </a:solidFill>
                <a:latin typeface="Arial"/>
              </a:rPr>
              <a:t> </a:t>
            </a:r>
            <a:r>
              <a:rPr lang="ru-RU" sz="1800" b="0" i="0" spc="0" baseline="0" dirty="0">
                <a:solidFill>
                  <a:srgbClr val="1F4E79"/>
                </a:solidFill>
                <a:latin typeface="Arial"/>
              </a:rPr>
              <a:t>ср</a:t>
            </a:r>
            <a:r>
              <a:rPr lang="ru-RU" sz="1800" b="0" i="0" spc="-42" baseline="0" dirty="0">
                <a:solidFill>
                  <a:srgbClr val="1F4E79"/>
                </a:solidFill>
                <a:latin typeface="Arial"/>
              </a:rPr>
              <a:t>е</a:t>
            </a:r>
            <a:r>
              <a:rPr lang="ru-RU" sz="1800" b="0" i="0" spc="0" baseline="0" dirty="0">
                <a:solidFill>
                  <a:srgbClr val="1F4E79"/>
                </a:solidFill>
                <a:latin typeface="Arial"/>
              </a:rPr>
              <a:t>дст</a:t>
            </a:r>
            <a:r>
              <a:rPr lang="ru-RU" sz="1800" b="0" i="0" spc="396" baseline="0" dirty="0">
                <a:solidFill>
                  <a:srgbClr val="1F4E79"/>
                </a:solidFill>
                <a:latin typeface="Arial"/>
              </a:rPr>
              <a:t>в</a:t>
            </a:r>
            <a:r>
              <a:rPr lang="ru-RU" sz="1800" b="0" i="0" spc="0" baseline="0" dirty="0">
                <a:solidFill>
                  <a:srgbClr val="1F4E79"/>
                </a:solidFill>
                <a:latin typeface="Arial"/>
              </a:rPr>
              <a:t>брон</a:t>
            </a:r>
            <a:r>
              <a:rPr lang="ru-RU" sz="1800" b="0" i="0" spc="-42" baseline="0" dirty="0">
                <a:solidFill>
                  <a:srgbClr val="1F4E79"/>
                </a:solidFill>
                <a:latin typeface="Arial"/>
              </a:rPr>
              <a:t>е</a:t>
            </a:r>
            <a:r>
              <a:rPr lang="ru-RU" sz="1800" b="0" i="0" spc="0" baseline="0" dirty="0">
                <a:solidFill>
                  <a:srgbClr val="1F4E79"/>
                </a:solidFill>
                <a:latin typeface="Arial"/>
              </a:rPr>
              <a:t>з</a:t>
            </a:r>
            <a:r>
              <a:rPr lang="ru-RU" sz="1800" b="0" i="0" spc="-17" baseline="0" dirty="0">
                <a:solidFill>
                  <a:srgbClr val="1F4E79"/>
                </a:solidFill>
                <a:latin typeface="Arial"/>
              </a:rPr>
              <a:t>а</a:t>
            </a:r>
            <a:r>
              <a:rPr lang="ru-RU" sz="1800" b="0" i="0" spc="-18" baseline="0" dirty="0">
                <a:solidFill>
                  <a:srgbClr val="1F4E79"/>
                </a:solidFill>
                <a:latin typeface="Arial"/>
              </a:rPr>
              <a:t>щ</a:t>
            </a:r>
            <a:r>
              <a:rPr lang="ru-RU" sz="1800" b="0" i="0" spc="0" baseline="0" dirty="0">
                <a:solidFill>
                  <a:srgbClr val="1F4E79"/>
                </a:solidFill>
                <a:latin typeface="Arial"/>
              </a:rPr>
              <a:t>ит</a:t>
            </a:r>
            <a:r>
              <a:rPr lang="ru-RU" sz="1800" b="0" i="0" spc="-22" baseline="0" dirty="0">
                <a:solidFill>
                  <a:srgbClr val="1F4E79"/>
                </a:solidFill>
                <a:latin typeface="Arial"/>
              </a:rPr>
              <a:t>ы;</a:t>
            </a:r>
          </a:p>
        </p:txBody>
      </p:sp>
      <p:sp>
        <p:nvSpPr>
          <p:cNvPr id="252" name="Rectangle 252"/>
          <p:cNvSpPr/>
          <p:nvPr/>
        </p:nvSpPr>
        <p:spPr>
          <a:xfrm>
            <a:off x="296265" y="6237312"/>
            <a:ext cx="3961911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816" algn="l"/>
              </a:tabLst>
            </a:pPr>
            <a:r>
              <a:rPr lang="ru-RU" sz="1802" b="0" i="0" spc="0" baseline="0" dirty="0">
                <a:solidFill>
                  <a:srgbClr val="1F4E79"/>
                </a:solidFill>
                <a:latin typeface="Arial"/>
              </a:rPr>
              <a:t>•	</a:t>
            </a:r>
            <a:r>
              <a:rPr lang="ru-RU" sz="1802" b="0" i="0" spc="-65" baseline="0" dirty="0">
                <a:solidFill>
                  <a:srgbClr val="1F4E79"/>
                </a:solidFill>
                <a:latin typeface="Arial"/>
              </a:rPr>
              <a:t>У</a:t>
            </a:r>
            <a:r>
              <a:rPr lang="ru-RU" sz="1802" b="0" i="0" spc="0" baseline="0" dirty="0">
                <a:solidFill>
                  <a:srgbClr val="1F4E79"/>
                </a:solidFill>
                <a:latin typeface="Arial"/>
              </a:rPr>
              <a:t>м</a:t>
            </a:r>
            <a:r>
              <a:rPr lang="ru-RU" sz="1802" b="0" i="0" spc="-67" baseline="0" dirty="0">
                <a:solidFill>
                  <a:srgbClr val="1F4E79"/>
                </a:solidFill>
                <a:latin typeface="Arial"/>
              </a:rPr>
              <a:t>е</a:t>
            </a:r>
            <a:r>
              <a:rPr lang="ru-RU" sz="1802" b="0" i="0" spc="0" baseline="0" dirty="0">
                <a:solidFill>
                  <a:srgbClr val="1F4E79"/>
                </a:solidFill>
                <a:latin typeface="Arial"/>
              </a:rPr>
              <a:t>т</a:t>
            </a:r>
            <a:r>
              <a:rPr lang="ru-RU" sz="1802" b="0" i="0" spc="407" baseline="0" dirty="0">
                <a:solidFill>
                  <a:srgbClr val="1F4E79"/>
                </a:solidFill>
                <a:latin typeface="Arial"/>
              </a:rPr>
              <a:t>ь</a:t>
            </a:r>
            <a:r>
              <a:rPr lang="ru-RU" sz="1802" b="0" i="0" spc="0" baseline="0" dirty="0">
                <a:solidFill>
                  <a:srgbClr val="1F4E79"/>
                </a:solidFill>
                <a:latin typeface="Arial"/>
              </a:rPr>
              <a:t>о</a:t>
            </a:r>
            <a:r>
              <a:rPr lang="ru-RU" sz="1802" b="0" i="0" spc="-26" baseline="0" dirty="0">
                <a:solidFill>
                  <a:srgbClr val="1F4E79"/>
                </a:solidFill>
                <a:latin typeface="Arial"/>
              </a:rPr>
              <a:t>ц</a:t>
            </a:r>
            <a:r>
              <a:rPr lang="ru-RU" sz="1802" b="0" i="0" spc="0" baseline="0" dirty="0">
                <a:solidFill>
                  <a:srgbClr val="1F4E79"/>
                </a:solidFill>
                <a:latin typeface="Arial"/>
              </a:rPr>
              <a:t>е</a:t>
            </a:r>
            <a:r>
              <a:rPr lang="ru-RU" sz="1802" b="0" i="0" spc="-11" baseline="0" dirty="0">
                <a:solidFill>
                  <a:srgbClr val="1F4E79"/>
                </a:solidFill>
                <a:latin typeface="Arial"/>
              </a:rPr>
              <a:t>н</a:t>
            </a:r>
            <a:r>
              <a:rPr lang="ru-RU" sz="1802" b="0" i="0" spc="0" baseline="0" dirty="0">
                <a:solidFill>
                  <a:srgbClr val="1F4E79"/>
                </a:solidFill>
                <a:latin typeface="Arial"/>
              </a:rPr>
              <a:t>и</a:t>
            </a:r>
            <a:r>
              <a:rPr lang="ru-RU" sz="1802" b="0" i="0" spc="-20" baseline="0" dirty="0">
                <a:solidFill>
                  <a:srgbClr val="1F4E79"/>
                </a:solidFill>
                <a:latin typeface="Arial"/>
              </a:rPr>
              <a:t>в</a:t>
            </a:r>
            <a:r>
              <a:rPr lang="ru-RU" sz="1802" b="0" i="0" spc="-42" baseline="0" dirty="0">
                <a:solidFill>
                  <a:srgbClr val="1F4E79"/>
                </a:solidFill>
                <a:latin typeface="Arial"/>
              </a:rPr>
              <a:t>а</a:t>
            </a:r>
            <a:r>
              <a:rPr lang="ru-RU" sz="1802" b="0" i="0" spc="0" baseline="0" dirty="0">
                <a:solidFill>
                  <a:srgbClr val="1F4E79"/>
                </a:solidFill>
                <a:latin typeface="Arial"/>
              </a:rPr>
              <a:t>т</a:t>
            </a:r>
            <a:r>
              <a:rPr lang="ru-RU" sz="1802" b="0" i="0" spc="458" baseline="0" dirty="0">
                <a:solidFill>
                  <a:srgbClr val="1F4E79"/>
                </a:solidFill>
                <a:latin typeface="Arial"/>
              </a:rPr>
              <a:t>ь</a:t>
            </a:r>
            <a:r>
              <a:rPr lang="ru-RU" sz="1802" b="0" i="0" spc="0" baseline="0" dirty="0">
                <a:solidFill>
                  <a:srgbClr val="1F4E79"/>
                </a:solidFill>
                <a:latin typeface="Arial"/>
              </a:rPr>
              <a:t>риск</a:t>
            </a:r>
            <a:r>
              <a:rPr lang="ru-RU" sz="1802" b="0" i="0" spc="393" baseline="0" dirty="0">
                <a:solidFill>
                  <a:srgbClr val="1F4E79"/>
                </a:solidFill>
                <a:latin typeface="Arial"/>
              </a:rPr>
              <a:t>и</a:t>
            </a:r>
            <a:r>
              <a:rPr lang="ru-RU" sz="1802" b="0" i="0" spc="-11" baseline="0" dirty="0">
                <a:solidFill>
                  <a:srgbClr val="1F4E79"/>
                </a:solidFill>
                <a:latin typeface="Arial"/>
              </a:rPr>
              <a:t>н</a:t>
            </a:r>
            <a:r>
              <a:rPr lang="ru-RU" sz="1802" b="0" i="0" spc="0" baseline="0" dirty="0">
                <a:solidFill>
                  <a:srgbClr val="1F4E79"/>
                </a:solidFill>
                <a:latin typeface="Arial"/>
              </a:rPr>
              <a:t>а</a:t>
            </a:r>
            <a:r>
              <a:rPr lang="ru-RU" sz="1802" b="0" i="0" spc="-19" baseline="0" dirty="0">
                <a:solidFill>
                  <a:srgbClr val="1F4E79"/>
                </a:solidFill>
                <a:latin typeface="Arial"/>
              </a:rPr>
              <a:t>р</a:t>
            </a:r>
            <a:r>
              <a:rPr lang="ru-RU" sz="1802" b="0" i="0" spc="-13" baseline="0" dirty="0">
                <a:solidFill>
                  <a:srgbClr val="1F4E79"/>
                </a:solidFill>
                <a:latin typeface="Arial"/>
              </a:rPr>
              <a:t>у</a:t>
            </a:r>
            <a:r>
              <a:rPr lang="ru-RU" sz="1802" b="0" i="0" spc="0" baseline="0" dirty="0">
                <a:solidFill>
                  <a:srgbClr val="1F4E79"/>
                </a:solidFill>
                <a:latin typeface="Arial"/>
              </a:rPr>
              <a:t>ше</a:t>
            </a:r>
            <a:r>
              <a:rPr lang="ru-RU" sz="1802" b="0" i="0" spc="-11" baseline="0" dirty="0">
                <a:solidFill>
                  <a:srgbClr val="1F4E79"/>
                </a:solidFill>
                <a:latin typeface="Arial"/>
              </a:rPr>
              <a:t>н</a:t>
            </a:r>
            <a:r>
              <a:rPr lang="ru-RU" sz="1802" b="0" i="0" spc="0" baseline="0" dirty="0">
                <a:solidFill>
                  <a:srgbClr val="1F4E79"/>
                </a:solidFill>
                <a:latin typeface="Arial"/>
              </a:rPr>
              <a:t>ия</a:t>
            </a:r>
          </a:p>
        </p:txBody>
      </p:sp>
      <p:sp>
        <p:nvSpPr>
          <p:cNvPr id="253" name="Rectangle 253"/>
          <p:cNvSpPr/>
          <p:nvPr/>
        </p:nvSpPr>
        <p:spPr>
          <a:xfrm>
            <a:off x="583082" y="6525344"/>
            <a:ext cx="2327605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-20" baseline="0" dirty="0">
                <a:solidFill>
                  <a:srgbClr val="1F4E79"/>
                </a:solidFill>
                <a:latin typeface="Arial"/>
              </a:rPr>
              <a:t>в</a:t>
            </a:r>
            <a:r>
              <a:rPr lang="ru-RU" sz="1800" b="0" i="0" spc="0" baseline="0" dirty="0">
                <a:solidFill>
                  <a:srgbClr val="1F4E79"/>
                </a:solidFill>
                <a:latin typeface="Arial"/>
              </a:rPr>
              <a:t>оинск</a:t>
            </a:r>
            <a:r>
              <a:rPr lang="ru-RU" sz="1800" b="0" i="0" spc="-17" baseline="0" dirty="0">
                <a:solidFill>
                  <a:srgbClr val="1F4E79"/>
                </a:solidFill>
                <a:latin typeface="Arial"/>
              </a:rPr>
              <a:t>о</a:t>
            </a:r>
            <a:r>
              <a:rPr lang="ru-RU" sz="1800" b="0" i="0" spc="-22" baseline="0" dirty="0">
                <a:solidFill>
                  <a:srgbClr val="1F4E79"/>
                </a:solidFill>
                <a:latin typeface="Arial"/>
              </a:rPr>
              <a:t>й</a:t>
            </a:r>
            <a:r>
              <a:rPr lang="ru-RU" sz="1800" b="0" i="0" spc="-69" baseline="0" dirty="0">
                <a:solidFill>
                  <a:srgbClr val="1F4E79"/>
                </a:solidFill>
                <a:latin typeface="Arial"/>
              </a:rPr>
              <a:t> </a:t>
            </a:r>
            <a:r>
              <a:rPr lang="ru-RU" sz="1800" b="0" i="0" spc="0" baseline="0" dirty="0">
                <a:solidFill>
                  <a:srgbClr val="1F4E79"/>
                </a:solidFill>
                <a:latin typeface="Arial"/>
              </a:rPr>
              <a:t>дисц</a:t>
            </a:r>
            <a:r>
              <a:rPr lang="ru-RU" sz="1800" b="0" i="0" spc="-22" baseline="0" dirty="0">
                <a:solidFill>
                  <a:srgbClr val="1F4E79"/>
                </a:solidFill>
                <a:latin typeface="Arial"/>
              </a:rPr>
              <a:t>и</a:t>
            </a:r>
            <a:r>
              <a:rPr lang="ru-RU" sz="1800" b="0" i="0" spc="-17" baseline="0" dirty="0">
                <a:solidFill>
                  <a:srgbClr val="1F4E79"/>
                </a:solidFill>
                <a:latin typeface="Arial"/>
              </a:rPr>
              <a:t>п</a:t>
            </a:r>
            <a:r>
              <a:rPr lang="ru-RU" sz="1800" b="0" i="0" spc="0" baseline="0" dirty="0">
                <a:solidFill>
                  <a:srgbClr val="1F4E79"/>
                </a:solidFill>
                <a:latin typeface="Arial"/>
              </a:rPr>
              <a:t>л</a:t>
            </a:r>
            <a:r>
              <a:rPr lang="ru-RU" sz="1800" b="0" i="0" spc="-22" baseline="0" dirty="0">
                <a:solidFill>
                  <a:srgbClr val="1F4E79"/>
                </a:solidFill>
                <a:latin typeface="Arial"/>
              </a:rPr>
              <a:t>и</a:t>
            </a:r>
            <a:r>
              <a:rPr lang="ru-RU" sz="1800" b="0" i="0" spc="0" baseline="0" dirty="0">
                <a:solidFill>
                  <a:srgbClr val="1F4E79"/>
                </a:solidFill>
                <a:latin typeface="Arial"/>
              </a:rPr>
              <a:t>ны</a:t>
            </a:r>
          </a:p>
        </p:txBody>
      </p:sp>
      <p:sp>
        <p:nvSpPr>
          <p:cNvPr id="254" name="Rectangle 254"/>
          <p:cNvSpPr/>
          <p:nvPr/>
        </p:nvSpPr>
        <p:spPr>
          <a:xfrm>
            <a:off x="3902709" y="4600398"/>
            <a:ext cx="4295444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FFFFFF"/>
                </a:solidFill>
                <a:latin typeface="Arial"/>
              </a:rPr>
              <a:t>Пр</a:t>
            </a:r>
            <a:r>
              <a:rPr lang="ru-RU" sz="1800" b="0" i="0" spc="-42" baseline="0" dirty="0">
                <a:solidFill>
                  <a:srgbClr val="FFFFFF"/>
                </a:solidFill>
                <a:latin typeface="Arial"/>
              </a:rPr>
              <a:t>е</a:t>
            </a:r>
            <a:r>
              <a:rPr lang="ru-RU" sz="1800" b="0" i="0" spc="0" baseline="0" dirty="0">
                <a:solidFill>
                  <a:srgbClr val="FFFFFF"/>
                </a:solidFill>
                <a:latin typeface="Arial"/>
              </a:rPr>
              <a:t>дм</a:t>
            </a:r>
            <a:r>
              <a:rPr lang="ru-RU" sz="1800" b="0" i="0" spc="-65" baseline="0" dirty="0">
                <a:solidFill>
                  <a:srgbClr val="FFFFFF"/>
                </a:solidFill>
                <a:latin typeface="Arial"/>
              </a:rPr>
              <a:t>е</a:t>
            </a:r>
            <a:r>
              <a:rPr lang="ru-RU" sz="1800" b="0" i="0" spc="0" baseline="0" dirty="0">
                <a:solidFill>
                  <a:srgbClr val="FFFFFF"/>
                </a:solidFill>
                <a:latin typeface="Arial"/>
              </a:rPr>
              <a:t>тны</a:t>
            </a:r>
            <a:r>
              <a:rPr lang="ru-RU" sz="1800" b="0" i="0" spc="353" baseline="0" dirty="0">
                <a:solidFill>
                  <a:srgbClr val="FFFFFF"/>
                </a:solidFill>
                <a:latin typeface="Arial"/>
              </a:rPr>
              <a:t>е</a:t>
            </a:r>
            <a:r>
              <a:rPr lang="ru-RU" sz="1800" b="0" i="0" spc="0" baseline="0" dirty="0">
                <a:solidFill>
                  <a:srgbClr val="FFFFFF"/>
                </a:solidFill>
                <a:latin typeface="Arial"/>
              </a:rPr>
              <a:t>р</a:t>
            </a:r>
            <a:r>
              <a:rPr lang="ru-RU" sz="1800" b="0" i="0" spc="-42" baseline="0" dirty="0">
                <a:solidFill>
                  <a:srgbClr val="FFFFFF"/>
                </a:solidFill>
                <a:latin typeface="Arial"/>
              </a:rPr>
              <a:t>е</a:t>
            </a:r>
            <a:r>
              <a:rPr lang="ru-RU" sz="1800" b="0" i="0" spc="-33" baseline="0" dirty="0">
                <a:solidFill>
                  <a:srgbClr val="FFFFFF"/>
                </a:solidFill>
                <a:latin typeface="Arial"/>
              </a:rPr>
              <a:t>з</a:t>
            </a:r>
            <a:r>
              <a:rPr lang="ru-RU" sz="1800" b="0" i="0" spc="-60" baseline="0" dirty="0">
                <a:solidFill>
                  <a:srgbClr val="FFFFFF"/>
                </a:solidFill>
                <a:latin typeface="Arial"/>
              </a:rPr>
              <a:t>у</a:t>
            </a:r>
            <a:r>
              <a:rPr lang="ru-RU" sz="1800" b="0" i="0" spc="0" baseline="0" dirty="0">
                <a:solidFill>
                  <a:srgbClr val="FFFFFF"/>
                </a:solidFill>
                <a:latin typeface="Arial"/>
              </a:rPr>
              <a:t>л</a:t>
            </a:r>
            <a:r>
              <a:rPr lang="ru-RU" sz="1800" b="0" i="0" spc="-146" baseline="0" dirty="0">
                <a:solidFill>
                  <a:srgbClr val="FFFFFF"/>
                </a:solidFill>
                <a:latin typeface="Arial"/>
              </a:rPr>
              <a:t>ь</a:t>
            </a:r>
            <a:r>
              <a:rPr lang="ru-RU" sz="1800" b="0" i="0" spc="-33" baseline="0" dirty="0">
                <a:solidFill>
                  <a:srgbClr val="FFFFFF"/>
                </a:solidFill>
                <a:latin typeface="Arial"/>
              </a:rPr>
              <a:t>т</a:t>
            </a:r>
            <a:r>
              <a:rPr lang="ru-RU" sz="1800" b="0" i="0" spc="-42" baseline="0" dirty="0">
                <a:solidFill>
                  <a:srgbClr val="FFFFFF"/>
                </a:solidFill>
                <a:latin typeface="Arial"/>
              </a:rPr>
              <a:t>а</a:t>
            </a:r>
            <a:r>
              <a:rPr lang="ru-RU" sz="1800" b="0" i="0" spc="0" baseline="0" dirty="0">
                <a:solidFill>
                  <a:srgbClr val="FFFFFF"/>
                </a:solidFill>
                <a:latin typeface="Arial"/>
              </a:rPr>
              <a:t>т</a:t>
            </a:r>
            <a:r>
              <a:rPr lang="ru-RU" sz="1800" b="0" i="0" spc="439" baseline="0" dirty="0">
                <a:solidFill>
                  <a:srgbClr val="FFFFFF"/>
                </a:solidFill>
                <a:latin typeface="Arial"/>
              </a:rPr>
              <a:t>ы</a:t>
            </a:r>
            <a:r>
              <a:rPr lang="ru-RU" sz="1800" b="0" i="0" spc="199" baseline="0" dirty="0">
                <a:solidFill>
                  <a:srgbClr val="FFFFFF"/>
                </a:solidFill>
                <a:latin typeface="Arial"/>
              </a:rPr>
              <a:t>–</a:t>
            </a:r>
            <a:r>
              <a:rPr lang="ru-RU" sz="1800" b="0" i="0" spc="-11" baseline="0" dirty="0">
                <a:solidFill>
                  <a:srgbClr val="FFFFFF"/>
                </a:solidFill>
                <a:latin typeface="Arial"/>
              </a:rPr>
              <a:t>М</a:t>
            </a:r>
            <a:r>
              <a:rPr lang="ru-RU" sz="1800" b="0" i="0" spc="-42" baseline="0" dirty="0">
                <a:solidFill>
                  <a:srgbClr val="FFFFFF"/>
                </a:solidFill>
                <a:latin typeface="Arial"/>
              </a:rPr>
              <a:t>о</a:t>
            </a:r>
            <a:r>
              <a:rPr lang="ru-RU" sz="1800" b="0" i="0" spc="0" baseline="0" dirty="0">
                <a:solidFill>
                  <a:srgbClr val="FFFFFF"/>
                </a:solidFill>
                <a:latin typeface="Arial"/>
              </a:rPr>
              <a:t>д</a:t>
            </a:r>
            <a:r>
              <a:rPr lang="ru-RU" sz="1800" b="0" i="0" spc="-60" baseline="0" dirty="0">
                <a:solidFill>
                  <a:srgbClr val="FFFFFF"/>
                </a:solidFill>
                <a:latin typeface="Arial"/>
              </a:rPr>
              <a:t>у</a:t>
            </a:r>
            <a:r>
              <a:rPr lang="ru-RU" sz="1800" b="0" i="0" spc="0" baseline="0" dirty="0">
                <a:solidFill>
                  <a:srgbClr val="FFFFFF"/>
                </a:solidFill>
                <a:latin typeface="Arial"/>
              </a:rPr>
              <a:t>л</a:t>
            </a:r>
            <a:r>
              <a:rPr lang="ru-RU" sz="1800" b="0" i="0" spc="459" baseline="0" dirty="0">
                <a:solidFill>
                  <a:srgbClr val="FFFFFF"/>
                </a:solidFill>
                <a:latin typeface="Arial"/>
              </a:rPr>
              <a:t>ь</a:t>
            </a:r>
            <a:r>
              <a:rPr lang="ru-RU" sz="1800" b="0" i="0" spc="415" baseline="0" dirty="0">
                <a:solidFill>
                  <a:srgbClr val="FFFFFF"/>
                </a:solidFill>
                <a:latin typeface="Arial"/>
              </a:rPr>
              <a:t>2</a:t>
            </a:r>
            <a:r>
              <a:rPr lang="ru-RU" sz="1800" b="0" i="0" spc="-24" baseline="0" dirty="0">
                <a:solidFill>
                  <a:srgbClr val="FFFFFF"/>
                </a:solidFill>
                <a:latin typeface="Arial"/>
              </a:rPr>
              <a:t>(</a:t>
            </a:r>
            <a:r>
              <a:rPr lang="ru-RU" sz="1800" b="0" i="0" spc="-17" baseline="0" dirty="0">
                <a:solidFill>
                  <a:srgbClr val="FFFFFF"/>
                </a:solidFill>
                <a:latin typeface="Arial"/>
              </a:rPr>
              <a:t>8</a:t>
            </a:r>
            <a:r>
              <a:rPr lang="ru-RU" sz="1800" b="0" i="0" spc="-24" baseline="0" dirty="0">
                <a:solidFill>
                  <a:srgbClr val="FFFFFF"/>
                </a:solidFill>
                <a:latin typeface="Arial"/>
              </a:rPr>
              <a:t>-</a:t>
            </a:r>
            <a:r>
              <a:rPr lang="ru-RU" sz="1800" b="0" i="0" spc="-17" baseline="0" dirty="0">
                <a:solidFill>
                  <a:srgbClr val="FFFFFF"/>
                </a:solidFill>
                <a:latin typeface="Arial"/>
              </a:rPr>
              <a:t>9)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Freeform 255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56" name="Picture 25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500" y="42165"/>
            <a:ext cx="12052300" cy="745235"/>
          </a:xfrm>
          <a:prstGeom prst="rect">
            <a:avLst/>
          </a:prstGeom>
          <a:noFill/>
          <a:extLst/>
        </p:spPr>
      </p:pic>
      <p:sp>
        <p:nvSpPr>
          <p:cNvPr id="257" name="Freeform 257"/>
          <p:cNvSpPr/>
          <p:nvPr/>
        </p:nvSpPr>
        <p:spPr>
          <a:xfrm>
            <a:off x="92740" y="719710"/>
            <a:ext cx="12006580" cy="518160"/>
          </a:xfrm>
          <a:custGeom>
            <a:avLst/>
            <a:gdLst/>
            <a:ahLst/>
            <a:cxnLst/>
            <a:rect l="0" t="0" r="0" b="0"/>
            <a:pathLst>
              <a:path w="12006580" h="518160">
                <a:moveTo>
                  <a:pt x="0" y="518160"/>
                </a:moveTo>
                <a:lnTo>
                  <a:pt x="12006580" y="518160"/>
                </a:lnTo>
                <a:lnTo>
                  <a:pt x="12006580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5B9BD5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" name="Freeform 258"/>
          <p:cNvSpPr/>
          <p:nvPr/>
        </p:nvSpPr>
        <p:spPr>
          <a:xfrm>
            <a:off x="92740" y="1237806"/>
            <a:ext cx="6003290" cy="431483"/>
          </a:xfrm>
          <a:custGeom>
            <a:avLst/>
            <a:gdLst/>
            <a:ahLst/>
            <a:cxnLst/>
            <a:rect l="0" t="0" r="0" b="0"/>
            <a:pathLst>
              <a:path w="6003290" h="431483">
                <a:moveTo>
                  <a:pt x="0" y="431483"/>
                </a:moveTo>
                <a:lnTo>
                  <a:pt x="6003290" y="431483"/>
                </a:lnTo>
                <a:lnTo>
                  <a:pt x="6003290" y="0"/>
                </a:lnTo>
                <a:lnTo>
                  <a:pt x="0" y="0"/>
                </a:lnTo>
                <a:lnTo>
                  <a:pt x="0" y="431483"/>
                </a:lnTo>
                <a:close/>
              </a:path>
            </a:pathLst>
          </a:custGeom>
          <a:solidFill>
            <a:srgbClr val="D2DEE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" name="Freeform 259"/>
          <p:cNvSpPr/>
          <p:nvPr/>
        </p:nvSpPr>
        <p:spPr>
          <a:xfrm>
            <a:off x="6096000" y="1237806"/>
            <a:ext cx="6003290" cy="431483"/>
          </a:xfrm>
          <a:custGeom>
            <a:avLst/>
            <a:gdLst/>
            <a:ahLst/>
            <a:cxnLst/>
            <a:rect l="0" t="0" r="0" b="0"/>
            <a:pathLst>
              <a:path w="6003290" h="431483">
                <a:moveTo>
                  <a:pt x="0" y="431483"/>
                </a:moveTo>
                <a:lnTo>
                  <a:pt x="6003290" y="431483"/>
                </a:lnTo>
                <a:lnTo>
                  <a:pt x="6003290" y="0"/>
                </a:lnTo>
                <a:lnTo>
                  <a:pt x="0" y="0"/>
                </a:lnTo>
                <a:lnTo>
                  <a:pt x="0" y="431483"/>
                </a:lnTo>
                <a:close/>
              </a:path>
            </a:pathLst>
          </a:custGeom>
          <a:solidFill>
            <a:srgbClr val="D2DEE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" name="Freeform 260"/>
          <p:cNvSpPr/>
          <p:nvPr/>
        </p:nvSpPr>
        <p:spPr>
          <a:xfrm>
            <a:off x="92740" y="1669314"/>
            <a:ext cx="6003290" cy="4480560"/>
          </a:xfrm>
          <a:custGeom>
            <a:avLst/>
            <a:gdLst/>
            <a:ahLst/>
            <a:cxnLst/>
            <a:rect l="0" t="0" r="0" b="0"/>
            <a:pathLst>
              <a:path w="6003290" h="4480560">
                <a:moveTo>
                  <a:pt x="0" y="4480560"/>
                </a:moveTo>
                <a:lnTo>
                  <a:pt x="6003290" y="4480560"/>
                </a:lnTo>
                <a:lnTo>
                  <a:pt x="6003290" y="0"/>
                </a:lnTo>
                <a:lnTo>
                  <a:pt x="0" y="0"/>
                </a:lnTo>
                <a:lnTo>
                  <a:pt x="0" y="4480560"/>
                </a:lnTo>
                <a:close/>
              </a:path>
            </a:pathLst>
          </a:custGeom>
          <a:solidFill>
            <a:srgbClr val="EAEFF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" name="Freeform 261"/>
          <p:cNvSpPr/>
          <p:nvPr/>
        </p:nvSpPr>
        <p:spPr>
          <a:xfrm>
            <a:off x="6096000" y="1669314"/>
            <a:ext cx="6003290" cy="4480560"/>
          </a:xfrm>
          <a:custGeom>
            <a:avLst/>
            <a:gdLst/>
            <a:ahLst/>
            <a:cxnLst/>
            <a:rect l="0" t="0" r="0" b="0"/>
            <a:pathLst>
              <a:path w="6003290" h="4480560">
                <a:moveTo>
                  <a:pt x="0" y="4480560"/>
                </a:moveTo>
                <a:lnTo>
                  <a:pt x="6003290" y="4480560"/>
                </a:lnTo>
                <a:lnTo>
                  <a:pt x="6003290" y="0"/>
                </a:lnTo>
                <a:lnTo>
                  <a:pt x="0" y="0"/>
                </a:lnTo>
                <a:lnTo>
                  <a:pt x="0" y="4480560"/>
                </a:lnTo>
                <a:close/>
              </a:path>
            </a:pathLst>
          </a:custGeom>
          <a:solidFill>
            <a:srgbClr val="EAEFF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" name="Freeform 262"/>
          <p:cNvSpPr/>
          <p:nvPr/>
        </p:nvSpPr>
        <p:spPr>
          <a:xfrm>
            <a:off x="6096000" y="1218820"/>
            <a:ext cx="0" cy="4937404"/>
          </a:xfrm>
          <a:custGeom>
            <a:avLst/>
            <a:gdLst/>
            <a:ahLst/>
            <a:cxnLst/>
            <a:rect l="0" t="0" r="0" b="0"/>
            <a:pathLst>
              <a:path h="4937404">
                <a:moveTo>
                  <a:pt x="0" y="0"/>
                </a:moveTo>
                <a:lnTo>
                  <a:pt x="0" y="4937404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" name="Freeform 263"/>
          <p:cNvSpPr/>
          <p:nvPr/>
        </p:nvSpPr>
        <p:spPr>
          <a:xfrm>
            <a:off x="86390" y="1237870"/>
            <a:ext cx="12019250" cy="0"/>
          </a:xfrm>
          <a:custGeom>
            <a:avLst/>
            <a:gdLst/>
            <a:ahLst/>
            <a:cxnLst/>
            <a:rect l="0" t="0" r="0" b="0"/>
            <a:pathLst>
              <a:path w="12019250">
                <a:moveTo>
                  <a:pt x="0" y="0"/>
                </a:moveTo>
                <a:lnTo>
                  <a:pt x="12019250" y="0"/>
                </a:lnTo>
              </a:path>
            </a:pathLst>
          </a:custGeom>
          <a:noFill/>
          <a:ln w="381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" name="Freeform 264"/>
          <p:cNvSpPr/>
          <p:nvPr/>
        </p:nvSpPr>
        <p:spPr>
          <a:xfrm>
            <a:off x="86390" y="1669289"/>
            <a:ext cx="12019250" cy="0"/>
          </a:xfrm>
          <a:custGeom>
            <a:avLst/>
            <a:gdLst/>
            <a:ahLst/>
            <a:cxnLst/>
            <a:rect l="0" t="0" r="0" b="0"/>
            <a:pathLst>
              <a:path w="12019250">
                <a:moveTo>
                  <a:pt x="0" y="0"/>
                </a:moveTo>
                <a:lnTo>
                  <a:pt x="12019250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5" name="Freeform 265"/>
          <p:cNvSpPr/>
          <p:nvPr/>
        </p:nvSpPr>
        <p:spPr>
          <a:xfrm>
            <a:off x="92740" y="713360"/>
            <a:ext cx="0" cy="5442864"/>
          </a:xfrm>
          <a:custGeom>
            <a:avLst/>
            <a:gdLst/>
            <a:ahLst/>
            <a:cxnLst/>
            <a:rect l="0" t="0" r="0" b="0"/>
            <a:pathLst>
              <a:path h="5442864">
                <a:moveTo>
                  <a:pt x="0" y="0"/>
                </a:moveTo>
                <a:lnTo>
                  <a:pt x="0" y="5442864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6" name="Freeform 266"/>
          <p:cNvSpPr/>
          <p:nvPr/>
        </p:nvSpPr>
        <p:spPr>
          <a:xfrm>
            <a:off x="12099290" y="713360"/>
            <a:ext cx="0" cy="5442864"/>
          </a:xfrm>
          <a:custGeom>
            <a:avLst/>
            <a:gdLst/>
            <a:ahLst/>
            <a:cxnLst/>
            <a:rect l="0" t="0" r="0" b="0"/>
            <a:pathLst>
              <a:path h="5442864">
                <a:moveTo>
                  <a:pt x="0" y="0"/>
                </a:moveTo>
                <a:lnTo>
                  <a:pt x="0" y="5442864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7" name="Freeform 267"/>
          <p:cNvSpPr/>
          <p:nvPr/>
        </p:nvSpPr>
        <p:spPr>
          <a:xfrm>
            <a:off x="86390" y="719710"/>
            <a:ext cx="12019250" cy="0"/>
          </a:xfrm>
          <a:custGeom>
            <a:avLst/>
            <a:gdLst/>
            <a:ahLst/>
            <a:cxnLst/>
            <a:rect l="0" t="0" r="0" b="0"/>
            <a:pathLst>
              <a:path w="12019250">
                <a:moveTo>
                  <a:pt x="0" y="0"/>
                </a:moveTo>
                <a:lnTo>
                  <a:pt x="12019250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8" name="Freeform 268"/>
          <p:cNvSpPr/>
          <p:nvPr/>
        </p:nvSpPr>
        <p:spPr>
          <a:xfrm>
            <a:off x="86390" y="6149874"/>
            <a:ext cx="12019250" cy="0"/>
          </a:xfrm>
          <a:custGeom>
            <a:avLst/>
            <a:gdLst/>
            <a:ahLst/>
            <a:cxnLst/>
            <a:rect l="0" t="0" r="0" b="0"/>
            <a:pathLst>
              <a:path w="12019250">
                <a:moveTo>
                  <a:pt x="0" y="0"/>
                </a:moveTo>
                <a:lnTo>
                  <a:pt x="12019250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9" name="Rectangle 269"/>
          <p:cNvSpPr/>
          <p:nvPr/>
        </p:nvSpPr>
        <p:spPr>
          <a:xfrm>
            <a:off x="2363089" y="130521"/>
            <a:ext cx="7465227" cy="105680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От О</a:t>
            </a:r>
            <a:r>
              <a:rPr lang="ru-RU" sz="3602" b="0" i="0" spc="-22" baseline="0" dirty="0">
                <a:solidFill>
                  <a:srgbClr val="FFFFFF"/>
                </a:solidFill>
                <a:latin typeface="Calibri"/>
              </a:rPr>
              <a:t>Б</a:t>
            </a:r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Ж к</a:t>
            </a:r>
            <a:r>
              <a:rPr lang="ru-RU" sz="3602" b="0" i="0" spc="-18" baseline="0" dirty="0">
                <a:solidFill>
                  <a:srgbClr val="FFFFFF"/>
                </a:solidFill>
                <a:latin typeface="Calibri"/>
              </a:rPr>
              <a:t> </a:t>
            </a:r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ОБЗ</a:t>
            </a:r>
            <a:r>
              <a:rPr lang="ru-RU" sz="3602" b="0" i="0" spc="-382" baseline="0" dirty="0">
                <a:solidFill>
                  <a:srgbClr val="FFFFFF"/>
                </a:solidFill>
                <a:latin typeface="Calibri"/>
              </a:rPr>
              <a:t>Р</a:t>
            </a:r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. С</a:t>
            </a:r>
            <a:r>
              <a:rPr lang="ru-RU" sz="3602" b="0" i="0" spc="-98" baseline="0" dirty="0">
                <a:solidFill>
                  <a:srgbClr val="FFFFFF"/>
                </a:solidFill>
                <a:latin typeface="Calibri"/>
              </a:rPr>
              <a:t>о</a:t>
            </a:r>
            <a:r>
              <a:rPr lang="ru-RU" sz="3602" b="0" i="0" spc="-19" baseline="0" dirty="0">
                <a:solidFill>
                  <a:srgbClr val="FFFFFF"/>
                </a:solidFill>
                <a:latin typeface="Calibri"/>
              </a:rPr>
              <a:t>д</a:t>
            </a:r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е</a:t>
            </a:r>
            <a:r>
              <a:rPr lang="ru-RU" sz="3602" b="0" i="0" spc="-15" baseline="0" dirty="0">
                <a:solidFill>
                  <a:srgbClr val="FFFFFF"/>
                </a:solidFill>
                <a:latin typeface="Calibri"/>
              </a:rPr>
              <a:t>р</a:t>
            </a:r>
            <a:r>
              <a:rPr lang="ru-RU" sz="3602" b="0" i="0" spc="-58" baseline="0" dirty="0">
                <a:solidFill>
                  <a:srgbClr val="FFFFFF"/>
                </a:solidFill>
                <a:latin typeface="Calibri"/>
              </a:rPr>
              <a:t>ж</a:t>
            </a:r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ание</a:t>
            </a:r>
            <a:r>
              <a:rPr lang="ru-RU" sz="3602" b="0" i="0" spc="-51" baseline="0" dirty="0">
                <a:solidFill>
                  <a:srgbClr val="FFFFFF"/>
                </a:solidFill>
                <a:latin typeface="Calibri"/>
              </a:rPr>
              <a:t> </a:t>
            </a:r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о</a:t>
            </a:r>
            <a:r>
              <a:rPr lang="ru-RU" sz="3602" b="0" i="0" spc="-26" baseline="0" dirty="0">
                <a:solidFill>
                  <a:srgbClr val="FFFFFF"/>
                </a:solidFill>
                <a:latin typeface="Calibri"/>
              </a:rPr>
              <a:t>б</a:t>
            </a:r>
            <a:r>
              <a:rPr lang="ru-RU" sz="3602" b="0" i="0" spc="0" baseline="0" dirty="0">
                <a:solidFill>
                  <a:srgbClr val="FFFFFF"/>
                </a:solidFill>
                <a:latin typeface="Calibri"/>
              </a:rPr>
              <a:t>учен</a:t>
            </a:r>
            <a:r>
              <a:rPr lang="ru-RU" sz="3602" b="0" i="0" spc="-15" baseline="0" dirty="0">
                <a:solidFill>
                  <a:srgbClr val="FFFFFF"/>
                </a:solidFill>
                <a:latin typeface="Calibri"/>
              </a:rPr>
              <a:t>ия</a:t>
            </a:r>
          </a:p>
          <a:p>
            <a:pPr marL="1477390">
              <a:lnSpc>
                <a:spcPts val="3998"/>
              </a:lnSpc>
            </a:pPr>
            <a:r>
              <a:rPr lang="ru-RU" sz="2807" b="1" i="0" spc="0" baseline="0" dirty="0">
                <a:solidFill>
                  <a:srgbClr val="002060"/>
                </a:solidFill>
                <a:latin typeface="Calibri,Bold"/>
              </a:rPr>
              <a:t>Ср</a:t>
            </a:r>
            <a:r>
              <a:rPr lang="ru-RU" sz="2807" b="1" i="0" spc="-37" baseline="0" dirty="0">
                <a:solidFill>
                  <a:srgbClr val="002060"/>
                </a:solidFill>
                <a:latin typeface="Calibri,Bold"/>
              </a:rPr>
              <a:t>е</a:t>
            </a:r>
            <a:r>
              <a:rPr lang="ru-RU" sz="2807" b="1" i="0" spc="0" baseline="0" dirty="0">
                <a:solidFill>
                  <a:srgbClr val="002060"/>
                </a:solidFill>
                <a:latin typeface="Calibri,Bold"/>
              </a:rPr>
              <a:t>днее</a:t>
            </a:r>
            <a:r>
              <a:rPr lang="ru-RU" sz="2807" b="1" i="0" spc="-34" baseline="0" dirty="0">
                <a:solidFill>
                  <a:srgbClr val="002060"/>
                </a:solidFill>
                <a:latin typeface="Calibri,Bold"/>
              </a:rPr>
              <a:t> </a:t>
            </a:r>
            <a:r>
              <a:rPr lang="ru-RU" sz="2807" b="1" i="0" spc="0" baseline="0" dirty="0">
                <a:solidFill>
                  <a:srgbClr val="002060"/>
                </a:solidFill>
                <a:latin typeface="Calibri,Bold"/>
              </a:rPr>
              <a:t>об</a:t>
            </a:r>
            <a:r>
              <a:rPr lang="ru-RU" sz="2807" b="1" i="0" spc="-37" baseline="0" dirty="0">
                <a:solidFill>
                  <a:srgbClr val="002060"/>
                </a:solidFill>
                <a:latin typeface="Calibri,Bold"/>
              </a:rPr>
              <a:t>щ</a:t>
            </a:r>
            <a:r>
              <a:rPr lang="ru-RU" sz="2807" b="1" i="0" spc="0" baseline="0" dirty="0">
                <a:solidFill>
                  <a:srgbClr val="002060"/>
                </a:solidFill>
                <a:latin typeface="Calibri,Bold"/>
              </a:rPr>
              <a:t>ее образование</a:t>
            </a:r>
          </a:p>
        </p:txBody>
      </p:sp>
      <p:sp>
        <p:nvSpPr>
          <p:cNvPr id="270" name="Rectangle 270"/>
          <p:cNvSpPr/>
          <p:nvPr/>
        </p:nvSpPr>
        <p:spPr>
          <a:xfrm>
            <a:off x="2178430" y="1281217"/>
            <a:ext cx="7203751" cy="3039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636131" algn="l"/>
              </a:tabLst>
            </a:pPr>
            <a:r>
              <a:rPr lang="ru-RU" sz="1994" b="1" i="0" spc="0" baseline="0" dirty="0">
                <a:solidFill>
                  <a:srgbClr val="002060"/>
                </a:solidFill>
                <a:latin typeface="Calibri,Bold"/>
              </a:rPr>
              <a:t>О</a:t>
            </a:r>
            <a:r>
              <a:rPr lang="ru-RU" sz="1994" b="1" i="0" spc="-34" baseline="0" dirty="0">
                <a:solidFill>
                  <a:srgbClr val="002060"/>
                </a:solidFill>
                <a:latin typeface="Calibri,Bold"/>
              </a:rPr>
              <a:t>Б</a:t>
            </a:r>
            <a:r>
              <a:rPr lang="ru-RU" sz="1994" b="1" i="0" spc="0" baseline="0" dirty="0">
                <a:solidFill>
                  <a:srgbClr val="002060"/>
                </a:solidFill>
                <a:latin typeface="Calibri,Bold"/>
              </a:rPr>
              <a:t>Ж (Вариант 2)	ОБЗР</a:t>
            </a:r>
          </a:p>
        </p:txBody>
      </p:sp>
      <p:sp>
        <p:nvSpPr>
          <p:cNvPr id="271" name="Rectangle 271"/>
          <p:cNvSpPr/>
          <p:nvPr/>
        </p:nvSpPr>
        <p:spPr>
          <a:xfrm>
            <a:off x="184099" y="1712215"/>
            <a:ext cx="5823127" cy="5486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М</a:t>
            </a:r>
            <a:r>
              <a:rPr lang="ru-RU" sz="1800" b="0" i="0" spc="-35" baseline="0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1800" b="0" i="0" spc="-19" baseline="0" dirty="0">
                <a:solidFill>
                  <a:srgbClr val="000000"/>
                </a:solidFill>
                <a:latin typeface="Calibri"/>
              </a:rPr>
              <a:t>д</a:t>
            </a:r>
            <a:r>
              <a:rPr lang="ru-RU" sz="1800" b="0" i="0" spc="-45" baseline="0" dirty="0">
                <a:solidFill>
                  <a:srgbClr val="00000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ль № 1 «</a:t>
            </a:r>
            <a:r>
              <a:rPr lang="ru-RU" sz="1800" b="0" i="0" spc="-42" baseline="0" dirty="0">
                <a:solidFill>
                  <a:srgbClr val="000000"/>
                </a:solidFill>
                <a:latin typeface="Calibri"/>
              </a:rPr>
              <a:t>К</a:t>
            </a:r>
            <a:r>
              <a:rPr lang="ru-RU" sz="1800" b="0" i="0" spc="-46" baseline="0" dirty="0">
                <a:solidFill>
                  <a:srgbClr val="00000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л</a:t>
            </a:r>
            <a:r>
              <a:rPr lang="ru-RU" sz="1800" b="0" i="0" spc="-80" baseline="0" dirty="0">
                <a:solidFill>
                  <a:srgbClr val="000000"/>
                </a:solidFill>
                <a:latin typeface="Calibri"/>
              </a:rPr>
              <a:t>ь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тура безопасности</a:t>
            </a:r>
            <a:r>
              <a:rPr lang="ru-RU" sz="1800" b="0" i="0" spc="-24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жизн</a:t>
            </a:r>
            <a:r>
              <a:rPr lang="ru-RU" sz="1800" b="0" i="0" spc="-31" baseline="0" dirty="0">
                <a:solidFill>
                  <a:srgbClr val="000000"/>
                </a:solidFill>
                <a:latin typeface="Calibri"/>
              </a:rPr>
              <a:t>е</a:t>
            </a:r>
            <a:r>
              <a:rPr lang="ru-RU" sz="1800" b="0" i="0" spc="-18" baseline="0" dirty="0">
                <a:solidFill>
                  <a:srgbClr val="000000"/>
                </a:solidFill>
                <a:latin typeface="Calibri"/>
              </a:rPr>
              <a:t>д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ея</a:t>
            </a:r>
            <a:r>
              <a:rPr lang="ru-RU" sz="1800" b="0" i="0" spc="-22" baseline="0" dirty="0">
                <a:solidFill>
                  <a:srgbClr val="000000"/>
                </a:solidFill>
                <a:latin typeface="Calibri"/>
              </a:rPr>
              <a:t>т</a:t>
            </a:r>
            <a:r>
              <a:rPr lang="ru-RU" sz="1800" b="0" i="0" spc="-31" baseline="0" dirty="0">
                <a:solidFill>
                  <a:srgbClr val="000000"/>
                </a:solidFill>
                <a:latin typeface="Calibri"/>
              </a:rPr>
              <a:t>е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льности в </a:t>
            </a:r>
          </a:p>
          <a:p>
            <a:pPr marL="0">
              <a:lnSpc>
                <a:spcPts val="2159"/>
              </a:lnSpc>
            </a:pP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современном</a:t>
            </a:r>
            <a:r>
              <a:rPr lang="ru-RU" sz="1800" b="0" i="0" spc="-24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об</a:t>
            </a:r>
            <a:r>
              <a:rPr lang="ru-RU" sz="1800" b="0" i="0" spc="-24" baseline="0" dirty="0">
                <a:solidFill>
                  <a:srgbClr val="000000"/>
                </a:solidFill>
                <a:latin typeface="Calibri"/>
              </a:rPr>
              <a:t>щ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естве</a:t>
            </a:r>
            <a:r>
              <a:rPr lang="ru-RU" sz="1800" b="0" i="0" spc="423" baseline="0" dirty="0">
                <a:solidFill>
                  <a:srgbClr val="000000"/>
                </a:solidFill>
                <a:latin typeface="Calibri"/>
              </a:rPr>
              <a:t>»</a:t>
            </a:r>
            <a:r>
              <a:rPr lang="ru-RU" sz="1800" b="0" i="0" spc="409" baseline="0" dirty="0">
                <a:solidFill>
                  <a:srgbClr val="000000"/>
                </a:solidFill>
                <a:latin typeface="Calibri"/>
              </a:rPr>
              <a:t>-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2ч</a:t>
            </a:r>
          </a:p>
        </p:txBody>
      </p:sp>
      <p:sp>
        <p:nvSpPr>
          <p:cNvPr id="272" name="Rectangle 272"/>
          <p:cNvSpPr/>
          <p:nvPr/>
        </p:nvSpPr>
        <p:spPr>
          <a:xfrm>
            <a:off x="184099" y="2260565"/>
            <a:ext cx="3894165" cy="2746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М</a:t>
            </a:r>
            <a:r>
              <a:rPr lang="ru-RU" sz="1802" b="0" i="0" spc="-38" baseline="0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1802" b="0" i="0" spc="-20" baseline="0" dirty="0">
                <a:solidFill>
                  <a:srgbClr val="000000"/>
                </a:solidFill>
                <a:latin typeface="Calibri"/>
              </a:rPr>
              <a:t>д</a:t>
            </a:r>
            <a:r>
              <a:rPr lang="ru-RU" sz="1802" b="0" i="0" spc="-47" baseline="0" dirty="0">
                <a:solidFill>
                  <a:srgbClr val="000000"/>
                </a:solidFill>
                <a:latin typeface="Calibri"/>
              </a:rPr>
              <a:t>у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ль № 2 «Безопасность в быту</a:t>
            </a:r>
            <a:r>
              <a:rPr lang="ru-RU" sz="1802" b="0" i="0" spc="388" baseline="0" dirty="0">
                <a:solidFill>
                  <a:srgbClr val="000000"/>
                </a:solidFill>
                <a:latin typeface="Calibri"/>
              </a:rPr>
              <a:t>»</a:t>
            </a:r>
            <a:r>
              <a:rPr lang="ru-RU" sz="1802" b="0" i="0" spc="408" baseline="0" dirty="0">
                <a:solidFill>
                  <a:srgbClr val="000000"/>
                </a:solidFill>
                <a:latin typeface="Calibri"/>
              </a:rPr>
              <a:t>-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6ч</a:t>
            </a:r>
          </a:p>
        </p:txBody>
      </p:sp>
      <p:sp>
        <p:nvSpPr>
          <p:cNvPr id="273" name="Rectangle 273"/>
          <p:cNvSpPr/>
          <p:nvPr/>
        </p:nvSpPr>
        <p:spPr>
          <a:xfrm>
            <a:off x="184099" y="2535428"/>
            <a:ext cx="4649927" cy="27432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М</a:t>
            </a:r>
            <a:r>
              <a:rPr lang="ru-RU" sz="1800" b="0" i="0" spc="-35" baseline="0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1800" b="0" i="0" spc="-19" baseline="0" dirty="0">
                <a:solidFill>
                  <a:srgbClr val="000000"/>
                </a:solidFill>
                <a:latin typeface="Calibri"/>
              </a:rPr>
              <a:t>д</a:t>
            </a:r>
            <a:r>
              <a:rPr lang="ru-RU" sz="1800" b="0" i="0" spc="-45" baseline="0" dirty="0">
                <a:solidFill>
                  <a:srgbClr val="00000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ль № 3 «Безопасность на транспор</a:t>
            </a:r>
            <a:r>
              <a:rPr lang="ru-RU" sz="1800" b="0" i="0" spc="-22" baseline="0" dirty="0">
                <a:solidFill>
                  <a:srgbClr val="000000"/>
                </a:solidFill>
                <a:latin typeface="Calibri"/>
              </a:rPr>
              <a:t>т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е</a:t>
            </a:r>
            <a:r>
              <a:rPr lang="ru-RU" sz="1800" b="0" i="0" spc="391" baseline="0" dirty="0">
                <a:solidFill>
                  <a:srgbClr val="000000"/>
                </a:solidFill>
                <a:latin typeface="Calibri"/>
              </a:rPr>
              <a:t>»</a:t>
            </a:r>
            <a:r>
              <a:rPr lang="ru-RU" sz="1800" b="0" i="0" spc="433" baseline="0" dirty="0">
                <a:solidFill>
                  <a:srgbClr val="000000"/>
                </a:solidFill>
                <a:latin typeface="Calibri"/>
              </a:rPr>
              <a:t>-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6ч</a:t>
            </a:r>
          </a:p>
        </p:txBody>
      </p:sp>
      <p:sp>
        <p:nvSpPr>
          <p:cNvPr id="274" name="Rectangle 274"/>
          <p:cNvSpPr/>
          <p:nvPr/>
        </p:nvSpPr>
        <p:spPr>
          <a:xfrm>
            <a:off x="184099" y="2809748"/>
            <a:ext cx="5570804" cy="109773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М</a:t>
            </a:r>
            <a:r>
              <a:rPr lang="ru-RU" sz="1800" b="0" i="0" spc="-35" baseline="0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1800" b="0" i="0" spc="-19" baseline="0" dirty="0">
                <a:solidFill>
                  <a:srgbClr val="000000"/>
                </a:solidFill>
                <a:latin typeface="Calibri"/>
              </a:rPr>
              <a:t>д</a:t>
            </a:r>
            <a:r>
              <a:rPr lang="ru-RU" sz="1800" b="0" i="0" spc="-45" baseline="0" dirty="0">
                <a:solidFill>
                  <a:srgbClr val="00000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ль № 4 «Безопасность в об</a:t>
            </a:r>
            <a:r>
              <a:rPr lang="ru-RU" sz="1800" b="0" i="0" spc="-24" baseline="0" dirty="0">
                <a:solidFill>
                  <a:srgbClr val="000000"/>
                </a:solidFill>
                <a:latin typeface="Calibri"/>
              </a:rPr>
              <a:t>щ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ественных местах</a:t>
            </a:r>
            <a:r>
              <a:rPr lang="ru-RU" sz="1800" b="0" i="0" spc="340" baseline="0" dirty="0">
                <a:solidFill>
                  <a:srgbClr val="000000"/>
                </a:solidFill>
                <a:latin typeface="Calibri"/>
              </a:rPr>
              <a:t>»</a:t>
            </a:r>
            <a:r>
              <a:rPr lang="ru-RU" sz="1800" b="0" i="0" spc="409" baseline="0" dirty="0">
                <a:solidFill>
                  <a:srgbClr val="000000"/>
                </a:solidFill>
                <a:latin typeface="Calibri"/>
              </a:rPr>
              <a:t>-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6ч</a:t>
            </a:r>
          </a:p>
          <a:p>
            <a:pPr marL="0">
              <a:lnSpc>
                <a:spcPts val="2160"/>
              </a:lnSpc>
            </a:pP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М</a:t>
            </a:r>
            <a:r>
              <a:rPr lang="ru-RU" sz="1802" b="0" i="0" spc="-38" baseline="0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1802" b="0" i="0" spc="-20" baseline="0" dirty="0">
                <a:solidFill>
                  <a:srgbClr val="000000"/>
                </a:solidFill>
                <a:latin typeface="Calibri"/>
              </a:rPr>
              <a:t>д</a:t>
            </a:r>
            <a:r>
              <a:rPr lang="ru-RU" sz="1802" b="0" i="0" spc="-47" baseline="0" dirty="0">
                <a:solidFill>
                  <a:srgbClr val="000000"/>
                </a:solidFill>
                <a:latin typeface="Calibri"/>
              </a:rPr>
              <a:t>у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ль № 5 «Безопасность в прир</a:t>
            </a:r>
            <a:r>
              <a:rPr lang="ru-RU" sz="1802" b="0" i="0" spc="-37" baseline="0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дной</a:t>
            </a:r>
            <a:r>
              <a:rPr lang="ru-RU" sz="1802" b="0" i="0" spc="-24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ср</a:t>
            </a:r>
            <a:r>
              <a:rPr lang="ru-RU" sz="1802" b="0" i="0" spc="-31" baseline="0" dirty="0">
                <a:solidFill>
                  <a:srgbClr val="000000"/>
                </a:solidFill>
                <a:latin typeface="Calibri"/>
              </a:rPr>
              <a:t>е</a:t>
            </a:r>
            <a:r>
              <a:rPr lang="ru-RU" sz="1802" b="0" i="0" spc="-20" baseline="0" dirty="0">
                <a:solidFill>
                  <a:srgbClr val="000000"/>
                </a:solidFill>
                <a:latin typeface="Calibri"/>
              </a:rPr>
              <a:t>д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е</a:t>
            </a:r>
            <a:r>
              <a:rPr lang="ru-RU" sz="1802" b="0" i="0" spc="392" baseline="0" dirty="0">
                <a:solidFill>
                  <a:srgbClr val="000000"/>
                </a:solidFill>
                <a:latin typeface="Calibri"/>
              </a:rPr>
              <a:t>»</a:t>
            </a:r>
            <a:r>
              <a:rPr lang="ru-RU" sz="1802" b="0" i="0" spc="408" baseline="0" dirty="0">
                <a:solidFill>
                  <a:srgbClr val="000000"/>
                </a:solidFill>
                <a:latin typeface="Calibri"/>
              </a:rPr>
              <a:t>-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7ч</a:t>
            </a:r>
          </a:p>
          <a:p>
            <a:pPr marL="0">
              <a:lnSpc>
                <a:spcPts val="2162"/>
              </a:lnSpc>
            </a:pP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М</a:t>
            </a:r>
            <a:r>
              <a:rPr lang="ru-RU" sz="1800" b="0" i="0" spc="-35" baseline="0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1800" b="0" i="0" spc="-19" baseline="0" dirty="0">
                <a:solidFill>
                  <a:srgbClr val="000000"/>
                </a:solidFill>
                <a:latin typeface="Calibri"/>
              </a:rPr>
              <a:t>д</a:t>
            </a:r>
            <a:r>
              <a:rPr lang="ru-RU" sz="1800" b="0" i="0" spc="-45" baseline="0" dirty="0">
                <a:solidFill>
                  <a:srgbClr val="00000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ль № 6 «З</a:t>
            </a:r>
            <a:r>
              <a:rPr lang="ru-RU" sz="1800" b="0" i="0" spc="-19" baseline="0" dirty="0">
                <a:solidFill>
                  <a:srgbClr val="000000"/>
                </a:solidFill>
                <a:latin typeface="Calibri"/>
              </a:rPr>
              <a:t>д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оровье и </a:t>
            </a:r>
            <a:r>
              <a:rPr lang="ru-RU" sz="1800" b="0" i="0" spc="-17" baseline="0" dirty="0">
                <a:solidFill>
                  <a:srgbClr val="000000"/>
                </a:solidFill>
                <a:latin typeface="Calibri"/>
              </a:rPr>
              <a:t>к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ак</a:t>
            </a:r>
            <a:r>
              <a:rPr lang="ru-RU" sz="1800" b="0" i="0" spc="-24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е</a:t>
            </a:r>
            <a:r>
              <a:rPr lang="ru-RU" sz="1800" b="0" i="0" spc="-20" baseline="0" dirty="0">
                <a:solidFill>
                  <a:srgbClr val="000000"/>
                </a:solidFill>
                <a:latin typeface="Calibri"/>
              </a:rPr>
              <a:t>г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о с</a:t>
            </a:r>
            <a:r>
              <a:rPr lang="ru-RU" sz="1800" b="0" i="0" spc="-11" baseline="0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хранить. Основы </a:t>
            </a:r>
          </a:p>
          <a:p>
            <a:pPr marL="0">
              <a:lnSpc>
                <a:spcPts val="2160"/>
              </a:lnSpc>
            </a:pP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м</a:t>
            </a:r>
            <a:r>
              <a:rPr lang="ru-RU" sz="1802" b="0" i="0" spc="-31" baseline="0" dirty="0">
                <a:solidFill>
                  <a:srgbClr val="000000"/>
                </a:solidFill>
                <a:latin typeface="Calibri"/>
              </a:rPr>
              <a:t>е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дицински</a:t>
            </a:r>
            <a:r>
              <a:rPr lang="ru-RU" sz="1802" b="0" i="0" spc="-11" baseline="0" dirty="0">
                <a:solidFill>
                  <a:srgbClr val="000000"/>
                </a:solidFill>
                <a:latin typeface="Calibri"/>
              </a:rPr>
              <a:t>х</a:t>
            </a:r>
            <a:r>
              <a:rPr lang="ru-RU" sz="1802" b="0" i="0" spc="-47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знаний</a:t>
            </a:r>
            <a:r>
              <a:rPr lang="ru-RU" sz="1802" b="0" i="0" spc="382" baseline="0" dirty="0">
                <a:solidFill>
                  <a:srgbClr val="000000"/>
                </a:solidFill>
                <a:latin typeface="Calibri"/>
              </a:rPr>
              <a:t>»</a:t>
            </a:r>
            <a:r>
              <a:rPr lang="ru-RU" sz="1802" b="0" i="0" spc="408" baseline="0" dirty="0">
                <a:solidFill>
                  <a:srgbClr val="000000"/>
                </a:solidFill>
                <a:latin typeface="Calibri"/>
              </a:rPr>
              <a:t>-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9ч</a:t>
            </a:r>
          </a:p>
        </p:txBody>
      </p:sp>
      <p:sp>
        <p:nvSpPr>
          <p:cNvPr id="275" name="Rectangle 275"/>
          <p:cNvSpPr/>
          <p:nvPr/>
        </p:nvSpPr>
        <p:spPr>
          <a:xfrm>
            <a:off x="184099" y="3907663"/>
            <a:ext cx="4262831" cy="27432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М</a:t>
            </a:r>
            <a:r>
              <a:rPr lang="ru-RU" sz="1800" b="0" i="0" spc="-35" baseline="0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1800" b="0" i="0" spc="-19" baseline="0" dirty="0">
                <a:solidFill>
                  <a:srgbClr val="000000"/>
                </a:solidFill>
                <a:latin typeface="Calibri"/>
              </a:rPr>
              <a:t>д</a:t>
            </a:r>
            <a:r>
              <a:rPr lang="ru-RU" sz="1800" b="0" i="0" spc="-45" baseline="0" dirty="0">
                <a:solidFill>
                  <a:srgbClr val="00000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ль № 7 «Безопасность в социуме</a:t>
            </a:r>
            <a:r>
              <a:rPr lang="ru-RU" sz="1800" b="0" i="0" spc="334" baseline="0" dirty="0">
                <a:solidFill>
                  <a:srgbClr val="000000"/>
                </a:solidFill>
                <a:latin typeface="Calibri"/>
              </a:rPr>
              <a:t>»</a:t>
            </a:r>
            <a:r>
              <a:rPr lang="ru-RU" sz="1800" b="0" i="0" spc="409" baseline="0" dirty="0">
                <a:solidFill>
                  <a:srgbClr val="000000"/>
                </a:solidFill>
                <a:latin typeface="Calibri"/>
              </a:rPr>
              <a:t>-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8ч</a:t>
            </a:r>
          </a:p>
        </p:txBody>
      </p:sp>
      <p:sp>
        <p:nvSpPr>
          <p:cNvPr id="276" name="Rectangle 276"/>
          <p:cNvSpPr/>
          <p:nvPr/>
        </p:nvSpPr>
        <p:spPr>
          <a:xfrm>
            <a:off x="184099" y="4181983"/>
            <a:ext cx="4758994" cy="5487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М</a:t>
            </a:r>
            <a:r>
              <a:rPr lang="ru-RU" sz="1800" b="0" i="0" spc="-35" baseline="0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1800" b="0" i="0" spc="-19" baseline="0" dirty="0">
                <a:solidFill>
                  <a:srgbClr val="000000"/>
                </a:solidFill>
                <a:latin typeface="Calibri"/>
              </a:rPr>
              <a:t>д</a:t>
            </a:r>
            <a:r>
              <a:rPr lang="ru-RU" sz="1800" b="0" i="0" spc="-45" baseline="0" dirty="0">
                <a:solidFill>
                  <a:srgbClr val="00000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ль № 8 «Безопасность в информационном </a:t>
            </a:r>
          </a:p>
          <a:p>
            <a:pPr marL="0">
              <a:lnSpc>
                <a:spcPts val="2160"/>
              </a:lnSpc>
            </a:pP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пространстве</a:t>
            </a:r>
            <a:r>
              <a:rPr lang="ru-RU" sz="1802" b="0" i="0" spc="424" baseline="0" dirty="0">
                <a:solidFill>
                  <a:srgbClr val="000000"/>
                </a:solidFill>
                <a:latin typeface="Calibri"/>
              </a:rPr>
              <a:t>»</a:t>
            </a:r>
            <a:r>
              <a:rPr lang="ru-RU" sz="1802" b="0" i="0" spc="408" baseline="0" dirty="0">
                <a:solidFill>
                  <a:srgbClr val="000000"/>
                </a:solidFill>
                <a:latin typeface="Calibri"/>
              </a:rPr>
              <a:t>-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8ч</a:t>
            </a:r>
          </a:p>
        </p:txBody>
      </p:sp>
      <p:sp>
        <p:nvSpPr>
          <p:cNvPr id="277" name="Rectangle 277"/>
          <p:cNvSpPr/>
          <p:nvPr/>
        </p:nvSpPr>
        <p:spPr>
          <a:xfrm>
            <a:off x="184099" y="4731004"/>
            <a:ext cx="5415533" cy="5487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М</a:t>
            </a:r>
            <a:r>
              <a:rPr lang="ru-RU" sz="1800" b="0" i="0" spc="-35" baseline="0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1800" b="0" i="0" spc="-19" baseline="0" dirty="0">
                <a:solidFill>
                  <a:srgbClr val="000000"/>
                </a:solidFill>
                <a:latin typeface="Calibri"/>
              </a:rPr>
              <a:t>д</a:t>
            </a:r>
            <a:r>
              <a:rPr lang="ru-RU" sz="1800" b="0" i="0" spc="-45" baseline="0" dirty="0">
                <a:solidFill>
                  <a:srgbClr val="00000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ль № 9 «Основы пр</a:t>
            </a:r>
            <a:r>
              <a:rPr lang="ru-RU" sz="1800" b="0" i="0" spc="-15" baseline="0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тив</a:t>
            </a:r>
            <a:r>
              <a:rPr lang="ru-RU" sz="1800" b="0" i="0" spc="-31" baseline="0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1800" b="0" i="0" spc="-19" baseline="0" dirty="0">
                <a:solidFill>
                  <a:srgbClr val="000000"/>
                </a:solidFill>
                <a:latin typeface="Calibri"/>
              </a:rPr>
              <a:t>д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ействия</a:t>
            </a:r>
            <a:r>
              <a:rPr lang="ru-RU" sz="1800" b="0" i="0" spc="-24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э</a:t>
            </a:r>
            <a:r>
              <a:rPr lang="ru-RU" sz="1800" b="0" i="0" spc="-20" baseline="0" dirty="0">
                <a:solidFill>
                  <a:srgbClr val="000000"/>
                </a:solidFill>
                <a:latin typeface="Calibri"/>
              </a:rPr>
              <a:t>к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стр</a:t>
            </a:r>
            <a:r>
              <a:rPr lang="ru-RU" sz="1800" b="0" i="0" spc="-11" baseline="0" dirty="0">
                <a:solidFill>
                  <a:srgbClr val="000000"/>
                </a:solidFill>
                <a:latin typeface="Calibri"/>
              </a:rPr>
              <a:t>е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мизму</a:t>
            </a:r>
            <a:r>
              <a:rPr lang="ru-RU" sz="1800" b="0" i="0" spc="-20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и </a:t>
            </a:r>
          </a:p>
          <a:p>
            <a:pPr marL="0">
              <a:lnSpc>
                <a:spcPts val="2160"/>
              </a:lnSpc>
            </a:pPr>
            <a:r>
              <a:rPr lang="ru-RU" sz="1802" b="0" i="0" spc="-24" baseline="0" dirty="0">
                <a:solidFill>
                  <a:srgbClr val="000000"/>
                </a:solidFill>
                <a:latin typeface="Calibri"/>
              </a:rPr>
              <a:t>т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ерроризму</a:t>
            </a:r>
            <a:r>
              <a:rPr lang="ru-RU" sz="1802" b="0" i="0" spc="411" baseline="0" dirty="0">
                <a:solidFill>
                  <a:srgbClr val="000000"/>
                </a:solidFill>
                <a:latin typeface="Calibri"/>
              </a:rPr>
              <a:t>»</a:t>
            </a:r>
            <a:r>
              <a:rPr lang="ru-RU" sz="1802" b="0" i="0" spc="432" baseline="0" dirty="0">
                <a:solidFill>
                  <a:srgbClr val="000000"/>
                </a:solidFill>
                <a:latin typeface="Calibri"/>
              </a:rPr>
              <a:t>-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9ч</a:t>
            </a:r>
          </a:p>
        </p:txBody>
      </p:sp>
      <p:sp>
        <p:nvSpPr>
          <p:cNvPr id="278" name="Rectangle 278"/>
          <p:cNvSpPr/>
          <p:nvPr/>
        </p:nvSpPr>
        <p:spPr>
          <a:xfrm>
            <a:off x="184099" y="5279898"/>
            <a:ext cx="5344439" cy="54864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М</a:t>
            </a:r>
            <a:r>
              <a:rPr lang="ru-RU" sz="1800" b="0" i="0" spc="-35" baseline="0" dirty="0">
                <a:solidFill>
                  <a:srgbClr val="7030A0"/>
                </a:solidFill>
                <a:latin typeface="Calibri"/>
              </a:rPr>
              <a:t>о</a:t>
            </a:r>
            <a:r>
              <a:rPr lang="ru-RU" sz="1800" b="0" i="0" spc="-19" baseline="0" dirty="0">
                <a:solidFill>
                  <a:srgbClr val="7030A0"/>
                </a:solidFill>
                <a:latin typeface="Calibri"/>
              </a:rPr>
              <a:t>д</a:t>
            </a:r>
            <a:r>
              <a:rPr lang="ru-RU" sz="1800" b="0" i="0" spc="-45" baseline="0" dirty="0">
                <a:solidFill>
                  <a:srgbClr val="7030A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ль № 10 «Взаим</a:t>
            </a:r>
            <a:r>
              <a:rPr lang="ru-RU" sz="1800" b="0" i="0" spc="-35" baseline="0" dirty="0">
                <a:solidFill>
                  <a:srgbClr val="7030A0"/>
                </a:solidFill>
                <a:latin typeface="Calibri"/>
              </a:rPr>
              <a:t>о</a:t>
            </a:r>
            <a:r>
              <a:rPr lang="ru-RU" sz="1800" b="0" i="0" spc="-19" baseline="0" dirty="0">
                <a:solidFill>
                  <a:srgbClr val="7030A0"/>
                </a:solidFill>
                <a:latin typeface="Calibri"/>
              </a:rPr>
              <a:t>д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ействие</a:t>
            </a:r>
            <a:r>
              <a:rPr lang="ru-RU" sz="1800" b="0" i="0" spc="-24" baseline="0" dirty="0">
                <a:solidFill>
                  <a:srgbClr val="7030A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личности,</a:t>
            </a:r>
            <a:r>
              <a:rPr lang="ru-RU" sz="1800" b="0" i="0" spc="-24" baseline="0" dirty="0">
                <a:solidFill>
                  <a:srgbClr val="7030A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об</a:t>
            </a:r>
            <a:r>
              <a:rPr lang="ru-RU" sz="1800" b="0" i="0" spc="-24" baseline="0" dirty="0">
                <a:solidFill>
                  <a:srgbClr val="7030A0"/>
                </a:solidFill>
                <a:latin typeface="Calibri"/>
              </a:rPr>
              <a:t>щ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ества и </a:t>
            </a:r>
          </a:p>
          <a:p>
            <a:pPr marL="0">
              <a:lnSpc>
                <a:spcPts val="2160"/>
              </a:lnSpc>
            </a:pPr>
            <a:r>
              <a:rPr lang="ru-RU" sz="1800" b="0" i="0" spc="-20" baseline="0" dirty="0">
                <a:solidFill>
                  <a:srgbClr val="7030A0"/>
                </a:solidFill>
                <a:latin typeface="Calibri"/>
              </a:rPr>
              <a:t>г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ос</a:t>
            </a:r>
            <a:r>
              <a:rPr lang="ru-RU" sz="1800" b="0" i="0" spc="-69" baseline="0" dirty="0">
                <a:solidFill>
                  <a:srgbClr val="7030A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дарства в обеспечении безопасности</a:t>
            </a:r>
            <a:r>
              <a:rPr lang="ru-RU" sz="1800" b="0" i="0" spc="-24" baseline="0" dirty="0">
                <a:solidFill>
                  <a:srgbClr val="7030A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жизни</a:t>
            </a:r>
            <a:r>
              <a:rPr lang="ru-RU" sz="1800" b="0" i="0" spc="-24" baseline="0" dirty="0">
                <a:solidFill>
                  <a:srgbClr val="7030A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и </a:t>
            </a:r>
          </a:p>
        </p:txBody>
      </p:sp>
      <p:sp>
        <p:nvSpPr>
          <p:cNvPr id="279" name="Rectangle 279"/>
          <p:cNvSpPr/>
          <p:nvPr/>
        </p:nvSpPr>
        <p:spPr>
          <a:xfrm>
            <a:off x="184099" y="5828249"/>
            <a:ext cx="2613370" cy="2746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2" b="0" i="0" spc="-17" baseline="0" dirty="0">
                <a:solidFill>
                  <a:srgbClr val="7030A0"/>
                </a:solidFill>
                <a:latin typeface="Calibri"/>
              </a:rPr>
              <a:t>з</a:t>
            </a:r>
            <a:r>
              <a:rPr lang="ru-RU" sz="1802" b="0" i="0" spc="-20" baseline="0" dirty="0">
                <a:solidFill>
                  <a:srgbClr val="7030A0"/>
                </a:solidFill>
                <a:latin typeface="Calibri"/>
              </a:rPr>
              <a:t>д</a:t>
            </a:r>
            <a:r>
              <a:rPr lang="ru-RU" sz="1802" b="0" i="0" spc="0" baseline="0" dirty="0">
                <a:solidFill>
                  <a:srgbClr val="7030A0"/>
                </a:solidFill>
                <a:latin typeface="Calibri"/>
              </a:rPr>
              <a:t>оровья нас</a:t>
            </a:r>
            <a:r>
              <a:rPr lang="ru-RU" sz="1802" b="0" i="0" spc="-31" baseline="0" dirty="0">
                <a:solidFill>
                  <a:srgbClr val="7030A0"/>
                </a:solidFill>
                <a:latin typeface="Calibri"/>
              </a:rPr>
              <a:t>е</a:t>
            </a:r>
            <a:r>
              <a:rPr lang="ru-RU" sz="1802" b="0" i="0" spc="0" baseline="0" dirty="0">
                <a:solidFill>
                  <a:srgbClr val="7030A0"/>
                </a:solidFill>
                <a:latin typeface="Calibri"/>
              </a:rPr>
              <a:t>л</a:t>
            </a:r>
            <a:r>
              <a:rPr lang="ru-RU" sz="1802" b="0" i="0" spc="-13" baseline="0" dirty="0">
                <a:solidFill>
                  <a:srgbClr val="7030A0"/>
                </a:solidFill>
                <a:latin typeface="Calibri"/>
              </a:rPr>
              <a:t>е</a:t>
            </a:r>
            <a:r>
              <a:rPr lang="ru-RU" sz="1802" b="0" i="0" spc="0" baseline="0" dirty="0">
                <a:solidFill>
                  <a:srgbClr val="7030A0"/>
                </a:solidFill>
                <a:latin typeface="Calibri"/>
              </a:rPr>
              <a:t>ния</a:t>
            </a:r>
            <a:r>
              <a:rPr lang="ru-RU" sz="1802" b="0" i="0" spc="371" baseline="0" dirty="0">
                <a:solidFill>
                  <a:srgbClr val="7030A0"/>
                </a:solidFill>
                <a:latin typeface="Calibri"/>
              </a:rPr>
              <a:t>»</a:t>
            </a:r>
            <a:r>
              <a:rPr lang="ru-RU" sz="1802" b="0" i="0" spc="408" baseline="0" dirty="0">
                <a:solidFill>
                  <a:srgbClr val="7030A0"/>
                </a:solidFill>
                <a:latin typeface="Calibri"/>
              </a:rPr>
              <a:t>-</a:t>
            </a:r>
            <a:r>
              <a:rPr lang="ru-RU" sz="1802" b="0" i="0" spc="0" baseline="0" dirty="0">
                <a:solidFill>
                  <a:srgbClr val="7030A0"/>
                </a:solidFill>
                <a:latin typeface="Calibri"/>
              </a:rPr>
              <a:t>10ч</a:t>
            </a:r>
          </a:p>
        </p:txBody>
      </p:sp>
      <p:sp>
        <p:nvSpPr>
          <p:cNvPr id="280" name="Rectangle 280"/>
          <p:cNvSpPr/>
          <p:nvPr/>
        </p:nvSpPr>
        <p:spPr>
          <a:xfrm>
            <a:off x="6188964" y="1712215"/>
            <a:ext cx="5810783" cy="5486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м</a:t>
            </a:r>
            <a:r>
              <a:rPr lang="ru-RU" sz="1800" b="0" i="0" spc="-37" baseline="0" dirty="0">
                <a:solidFill>
                  <a:srgbClr val="7030A0"/>
                </a:solidFill>
                <a:latin typeface="Calibri"/>
              </a:rPr>
              <a:t>о</a:t>
            </a:r>
            <a:r>
              <a:rPr lang="ru-RU" sz="1800" b="0" i="0" spc="-20" baseline="0" dirty="0">
                <a:solidFill>
                  <a:srgbClr val="7030A0"/>
                </a:solidFill>
                <a:latin typeface="Calibri"/>
              </a:rPr>
              <a:t>д</a:t>
            </a:r>
            <a:r>
              <a:rPr lang="ru-RU" sz="1800" b="0" i="0" spc="-47" baseline="0" dirty="0">
                <a:solidFill>
                  <a:srgbClr val="7030A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ль</a:t>
            </a:r>
            <a:r>
              <a:rPr lang="ru-RU" sz="1800" b="0" i="0" spc="-24" baseline="0" dirty="0">
                <a:solidFill>
                  <a:srgbClr val="7030A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№ 1 «Безопасное и ус</a:t>
            </a:r>
            <a:r>
              <a:rPr lang="ru-RU" sz="1800" b="0" i="0" spc="-26" baseline="0" dirty="0">
                <a:solidFill>
                  <a:srgbClr val="7030A0"/>
                </a:solidFill>
                <a:latin typeface="Calibri"/>
              </a:rPr>
              <a:t>т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ойчивое</a:t>
            </a:r>
            <a:r>
              <a:rPr lang="ru-RU" sz="1800" b="0" i="0" spc="-24" baseline="0" dirty="0">
                <a:solidFill>
                  <a:srgbClr val="7030A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развитие личности, </a:t>
            </a:r>
          </a:p>
          <a:p>
            <a:pPr marL="0">
              <a:lnSpc>
                <a:spcPts val="2159"/>
              </a:lnSpc>
            </a:pP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об</a:t>
            </a:r>
            <a:r>
              <a:rPr lang="ru-RU" sz="1800" b="0" i="0" spc="-26" baseline="0" dirty="0">
                <a:solidFill>
                  <a:srgbClr val="7030A0"/>
                </a:solidFill>
                <a:latin typeface="Calibri"/>
              </a:rPr>
              <a:t>щ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ества, </a:t>
            </a:r>
            <a:r>
              <a:rPr lang="ru-RU" sz="1800" b="0" i="0" spc="-24" baseline="0" dirty="0">
                <a:solidFill>
                  <a:srgbClr val="7030A0"/>
                </a:solidFill>
                <a:latin typeface="Calibri"/>
              </a:rPr>
              <a:t>г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ос</a:t>
            </a:r>
            <a:r>
              <a:rPr lang="ru-RU" sz="1800" b="0" i="0" spc="-73" baseline="0" dirty="0">
                <a:solidFill>
                  <a:srgbClr val="7030A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дарства</a:t>
            </a:r>
            <a:r>
              <a:rPr lang="ru-RU" sz="1800" b="0" i="0" spc="415" baseline="0" dirty="0">
                <a:solidFill>
                  <a:srgbClr val="7030A0"/>
                </a:solidFill>
                <a:latin typeface="Calibri"/>
              </a:rPr>
              <a:t>»</a:t>
            </a:r>
            <a:r>
              <a:rPr lang="ru-RU" sz="1800" b="0" i="0" spc="411" baseline="0" dirty="0">
                <a:solidFill>
                  <a:srgbClr val="7030A0"/>
                </a:solidFill>
                <a:latin typeface="Calibri"/>
              </a:rPr>
              <a:t>-</a:t>
            </a:r>
            <a:r>
              <a:rPr lang="ru-RU" sz="1800" b="0" i="0" spc="0" baseline="0" dirty="0">
                <a:solidFill>
                  <a:srgbClr val="7030A0"/>
                </a:solidFill>
                <a:latin typeface="Calibri"/>
              </a:rPr>
              <a:t>4ч</a:t>
            </a:r>
          </a:p>
        </p:txBody>
      </p:sp>
      <p:sp>
        <p:nvSpPr>
          <p:cNvPr id="281" name="Rectangle 281"/>
          <p:cNvSpPr/>
          <p:nvPr/>
        </p:nvSpPr>
        <p:spPr>
          <a:xfrm>
            <a:off x="6188964" y="2260565"/>
            <a:ext cx="4765969" cy="2746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2" b="0" i="0" spc="0" baseline="0" dirty="0">
                <a:solidFill>
                  <a:srgbClr val="C00000"/>
                </a:solidFill>
                <a:latin typeface="Calibri"/>
              </a:rPr>
              <a:t>м</a:t>
            </a:r>
            <a:r>
              <a:rPr lang="ru-RU" sz="1802" b="0" i="0" spc="-38" baseline="0" dirty="0">
                <a:solidFill>
                  <a:srgbClr val="C00000"/>
                </a:solidFill>
                <a:latin typeface="Calibri"/>
              </a:rPr>
              <a:t>о</a:t>
            </a:r>
            <a:r>
              <a:rPr lang="ru-RU" sz="1802" b="0" i="0" spc="-22" baseline="0" dirty="0">
                <a:solidFill>
                  <a:srgbClr val="C00000"/>
                </a:solidFill>
                <a:latin typeface="Calibri"/>
              </a:rPr>
              <a:t>д</a:t>
            </a:r>
            <a:r>
              <a:rPr lang="ru-RU" sz="1802" b="0" i="0" spc="-49" baseline="0" dirty="0">
                <a:solidFill>
                  <a:srgbClr val="C00000"/>
                </a:solidFill>
                <a:latin typeface="Calibri"/>
              </a:rPr>
              <a:t>у</a:t>
            </a:r>
            <a:r>
              <a:rPr lang="ru-RU" sz="1802" b="0" i="0" spc="0" baseline="0" dirty="0">
                <a:solidFill>
                  <a:srgbClr val="C00000"/>
                </a:solidFill>
                <a:latin typeface="Calibri"/>
              </a:rPr>
              <a:t>ль</a:t>
            </a:r>
            <a:r>
              <a:rPr lang="ru-RU" sz="1802" b="0" i="0" spc="-24" baseline="0" dirty="0">
                <a:solidFill>
                  <a:srgbClr val="C00000"/>
                </a:solidFill>
                <a:latin typeface="Calibri"/>
              </a:rPr>
              <a:t> </a:t>
            </a:r>
            <a:r>
              <a:rPr lang="ru-RU" sz="1802" b="0" i="0" spc="0" baseline="0" dirty="0">
                <a:solidFill>
                  <a:srgbClr val="C00000"/>
                </a:solidFill>
                <a:latin typeface="Calibri"/>
              </a:rPr>
              <a:t>№ 2 </a:t>
            </a:r>
            <a:r>
              <a:rPr lang="ru-RU" sz="1802" b="0" i="0" spc="-11" baseline="0" dirty="0">
                <a:solidFill>
                  <a:srgbClr val="C00000"/>
                </a:solidFill>
                <a:latin typeface="Calibri"/>
              </a:rPr>
              <a:t>«</a:t>
            </a:r>
            <a:r>
              <a:rPr lang="ru-RU" sz="1802" b="0" i="0" spc="0" baseline="0" dirty="0">
                <a:solidFill>
                  <a:srgbClr val="C00000"/>
                </a:solidFill>
                <a:latin typeface="Calibri"/>
              </a:rPr>
              <a:t>Основы</a:t>
            </a:r>
            <a:r>
              <a:rPr lang="ru-RU" sz="1802" b="0" i="0" spc="-20" baseline="0" dirty="0">
                <a:solidFill>
                  <a:srgbClr val="C00000"/>
                </a:solidFill>
                <a:latin typeface="Calibri"/>
              </a:rPr>
              <a:t> </a:t>
            </a:r>
            <a:r>
              <a:rPr lang="ru-RU" sz="1802" b="0" i="0" spc="0" baseline="0" dirty="0">
                <a:solidFill>
                  <a:srgbClr val="C00000"/>
                </a:solidFill>
                <a:latin typeface="Calibri"/>
              </a:rPr>
              <a:t>военной п</a:t>
            </a:r>
            <a:r>
              <a:rPr lang="ru-RU" sz="1802" b="0" i="0" spc="-40" baseline="0" dirty="0">
                <a:solidFill>
                  <a:srgbClr val="C00000"/>
                </a:solidFill>
                <a:latin typeface="Calibri"/>
              </a:rPr>
              <a:t>о</a:t>
            </a:r>
            <a:r>
              <a:rPr lang="ru-RU" sz="1802" b="0" i="0" spc="0" baseline="0" dirty="0">
                <a:solidFill>
                  <a:srgbClr val="C00000"/>
                </a:solidFill>
                <a:latin typeface="Calibri"/>
              </a:rPr>
              <a:t>д</a:t>
            </a:r>
            <a:r>
              <a:rPr lang="ru-RU" sz="1802" b="0" i="0" spc="-22" baseline="0" dirty="0">
                <a:solidFill>
                  <a:srgbClr val="C00000"/>
                </a:solidFill>
                <a:latin typeface="Calibri"/>
              </a:rPr>
              <a:t>г</a:t>
            </a:r>
            <a:r>
              <a:rPr lang="ru-RU" sz="1802" b="0" i="0" spc="-15" baseline="0" dirty="0">
                <a:solidFill>
                  <a:srgbClr val="C00000"/>
                </a:solidFill>
                <a:latin typeface="Calibri"/>
              </a:rPr>
              <a:t>о</a:t>
            </a:r>
            <a:r>
              <a:rPr lang="ru-RU" sz="1802" b="0" i="0" spc="-26" baseline="0" dirty="0">
                <a:solidFill>
                  <a:srgbClr val="C00000"/>
                </a:solidFill>
                <a:latin typeface="Calibri"/>
              </a:rPr>
              <a:t>т</a:t>
            </a:r>
            <a:r>
              <a:rPr lang="ru-RU" sz="1802" b="0" i="0" spc="0" baseline="0" dirty="0">
                <a:solidFill>
                  <a:srgbClr val="C00000"/>
                </a:solidFill>
                <a:latin typeface="Calibri"/>
              </a:rPr>
              <a:t>овки</a:t>
            </a:r>
            <a:r>
              <a:rPr lang="ru-RU" sz="1802" b="0" i="0" spc="390" baseline="0" dirty="0">
                <a:solidFill>
                  <a:srgbClr val="C00000"/>
                </a:solidFill>
                <a:latin typeface="Calibri"/>
              </a:rPr>
              <a:t>»</a:t>
            </a:r>
            <a:r>
              <a:rPr lang="ru-RU" sz="1802" b="0" i="0" spc="432" baseline="0" dirty="0">
                <a:solidFill>
                  <a:srgbClr val="C00000"/>
                </a:solidFill>
                <a:latin typeface="Calibri"/>
              </a:rPr>
              <a:t>-</a:t>
            </a:r>
            <a:r>
              <a:rPr lang="ru-RU" sz="1802" b="0" i="0" spc="0" baseline="0" dirty="0">
                <a:solidFill>
                  <a:srgbClr val="C00000"/>
                </a:solidFill>
                <a:latin typeface="Calibri"/>
              </a:rPr>
              <a:t>12ч</a:t>
            </a:r>
          </a:p>
        </p:txBody>
      </p:sp>
      <p:sp>
        <p:nvSpPr>
          <p:cNvPr id="282" name="Rectangle 282"/>
          <p:cNvSpPr/>
          <p:nvPr/>
        </p:nvSpPr>
        <p:spPr>
          <a:xfrm>
            <a:off x="6188964" y="2535428"/>
            <a:ext cx="5770321" cy="54864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м</a:t>
            </a:r>
            <a:r>
              <a:rPr lang="ru-RU" sz="1800" b="0" i="0" spc="-37" baseline="0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1800" b="0" i="0" spc="-20" baseline="0" dirty="0">
                <a:solidFill>
                  <a:srgbClr val="000000"/>
                </a:solidFill>
                <a:latin typeface="Calibri"/>
              </a:rPr>
              <a:t>д</a:t>
            </a:r>
            <a:r>
              <a:rPr lang="ru-RU" sz="1800" b="0" i="0" spc="-47" baseline="0" dirty="0">
                <a:solidFill>
                  <a:srgbClr val="00000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ль</a:t>
            </a:r>
            <a:r>
              <a:rPr lang="ru-RU" sz="1800" b="0" i="0" spc="-24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№ 3 «</a:t>
            </a:r>
            <a:r>
              <a:rPr lang="ru-RU" sz="1800" b="0" i="0" spc="-42" baseline="0" dirty="0">
                <a:solidFill>
                  <a:srgbClr val="000000"/>
                </a:solidFill>
                <a:latin typeface="Calibri"/>
              </a:rPr>
              <a:t>К</a:t>
            </a:r>
            <a:r>
              <a:rPr lang="ru-RU" sz="1800" b="0" i="0" spc="-47" baseline="0" dirty="0">
                <a:solidFill>
                  <a:srgbClr val="00000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л</a:t>
            </a:r>
            <a:r>
              <a:rPr lang="ru-RU" sz="1800" b="0" i="0" spc="-78" baseline="0" dirty="0">
                <a:solidFill>
                  <a:srgbClr val="000000"/>
                </a:solidFill>
                <a:latin typeface="Calibri"/>
              </a:rPr>
              <a:t>ь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тура безопасности</a:t>
            </a:r>
            <a:r>
              <a:rPr lang="ru-RU" sz="1800" b="0" i="0" spc="-24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жизн</a:t>
            </a:r>
            <a:r>
              <a:rPr lang="ru-RU" sz="1800" b="0" i="0" spc="-36" baseline="0" dirty="0">
                <a:solidFill>
                  <a:srgbClr val="000000"/>
                </a:solidFill>
                <a:latin typeface="Calibri"/>
              </a:rPr>
              <a:t>е</a:t>
            </a:r>
            <a:r>
              <a:rPr lang="ru-RU" sz="1800" b="0" i="0" spc="-20" baseline="0" dirty="0">
                <a:solidFill>
                  <a:srgbClr val="000000"/>
                </a:solidFill>
                <a:latin typeface="Calibri"/>
              </a:rPr>
              <a:t>д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ея</a:t>
            </a:r>
            <a:r>
              <a:rPr lang="ru-RU" sz="1800" b="0" i="0" spc="-26" baseline="0" dirty="0">
                <a:solidFill>
                  <a:srgbClr val="000000"/>
                </a:solidFill>
                <a:latin typeface="Calibri"/>
              </a:rPr>
              <a:t>т</a:t>
            </a:r>
            <a:r>
              <a:rPr lang="ru-RU" sz="1800" b="0" i="0" spc="-33" baseline="0" dirty="0">
                <a:solidFill>
                  <a:srgbClr val="000000"/>
                </a:solidFill>
                <a:latin typeface="Calibri"/>
              </a:rPr>
              <a:t>е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льности в </a:t>
            </a:r>
          </a:p>
          <a:p>
            <a:pPr marL="0">
              <a:lnSpc>
                <a:spcPts val="2160"/>
              </a:lnSpc>
            </a:pP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современном</a:t>
            </a:r>
            <a:r>
              <a:rPr lang="ru-RU" sz="1800" b="0" i="0" spc="-24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об</a:t>
            </a:r>
            <a:r>
              <a:rPr lang="ru-RU" sz="1800" b="0" i="0" spc="-26" baseline="0" dirty="0">
                <a:solidFill>
                  <a:srgbClr val="000000"/>
                </a:solidFill>
                <a:latin typeface="Calibri"/>
              </a:rPr>
              <a:t>щ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естве</a:t>
            </a:r>
            <a:r>
              <a:rPr lang="ru-RU" sz="1800" b="0" i="0" spc="462" baseline="0" dirty="0">
                <a:solidFill>
                  <a:srgbClr val="000000"/>
                </a:solidFill>
                <a:latin typeface="Calibri"/>
              </a:rPr>
              <a:t>»</a:t>
            </a:r>
            <a:r>
              <a:rPr lang="ru-RU" sz="1800" b="0" i="0" spc="409" baseline="0" dirty="0">
                <a:solidFill>
                  <a:srgbClr val="000000"/>
                </a:solidFill>
                <a:latin typeface="Calibri"/>
              </a:rPr>
              <a:t>-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2ч</a:t>
            </a:r>
          </a:p>
        </p:txBody>
      </p:sp>
      <p:sp>
        <p:nvSpPr>
          <p:cNvPr id="283" name="Rectangle 283"/>
          <p:cNvSpPr/>
          <p:nvPr/>
        </p:nvSpPr>
        <p:spPr>
          <a:xfrm>
            <a:off x="6188964" y="3083779"/>
            <a:ext cx="3851569" cy="2746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м</a:t>
            </a:r>
            <a:r>
              <a:rPr lang="ru-RU" sz="1802" b="0" i="0" spc="-38" baseline="0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1802" b="0" i="0" spc="-22" baseline="0" dirty="0">
                <a:solidFill>
                  <a:srgbClr val="000000"/>
                </a:solidFill>
                <a:latin typeface="Calibri"/>
              </a:rPr>
              <a:t>д</a:t>
            </a:r>
            <a:r>
              <a:rPr lang="ru-RU" sz="1802" b="0" i="0" spc="-49" baseline="0" dirty="0">
                <a:solidFill>
                  <a:srgbClr val="000000"/>
                </a:solidFill>
                <a:latin typeface="Calibri"/>
              </a:rPr>
              <a:t>у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ль</a:t>
            </a:r>
            <a:r>
              <a:rPr lang="ru-RU" sz="1802" b="0" i="0" spc="-24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№ 4 </a:t>
            </a:r>
            <a:r>
              <a:rPr lang="ru-RU" sz="1802" b="0" i="0" spc="-11" baseline="0" dirty="0">
                <a:solidFill>
                  <a:srgbClr val="000000"/>
                </a:solidFill>
                <a:latin typeface="Calibri"/>
              </a:rPr>
              <a:t>«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Безопасность в быту</a:t>
            </a:r>
            <a:r>
              <a:rPr lang="ru-RU" sz="1802" b="0" i="0" spc="432" baseline="0" dirty="0">
                <a:solidFill>
                  <a:srgbClr val="000000"/>
                </a:solidFill>
                <a:latin typeface="Calibri"/>
              </a:rPr>
              <a:t>»</a:t>
            </a:r>
            <a:r>
              <a:rPr lang="ru-RU" sz="1802" b="0" i="0" spc="411" baseline="0" dirty="0">
                <a:solidFill>
                  <a:srgbClr val="000000"/>
                </a:solidFill>
                <a:latin typeface="Calibri"/>
              </a:rPr>
              <a:t>-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6ч</a:t>
            </a:r>
          </a:p>
        </p:txBody>
      </p:sp>
      <p:sp>
        <p:nvSpPr>
          <p:cNvPr id="284" name="Rectangle 284"/>
          <p:cNvSpPr/>
          <p:nvPr/>
        </p:nvSpPr>
        <p:spPr>
          <a:xfrm>
            <a:off x="6188964" y="3358770"/>
            <a:ext cx="4607331" cy="27432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м</a:t>
            </a:r>
            <a:r>
              <a:rPr lang="ru-RU" sz="1800" b="0" i="0" spc="-37" baseline="0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1800" b="0" i="0" spc="-20" baseline="0" dirty="0">
                <a:solidFill>
                  <a:srgbClr val="000000"/>
                </a:solidFill>
                <a:latin typeface="Calibri"/>
              </a:rPr>
              <a:t>д</a:t>
            </a:r>
            <a:r>
              <a:rPr lang="ru-RU" sz="1800" b="0" i="0" spc="-47" baseline="0" dirty="0">
                <a:solidFill>
                  <a:srgbClr val="00000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ль</a:t>
            </a:r>
            <a:r>
              <a:rPr lang="ru-RU" sz="1800" b="0" i="0" spc="-24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№ 5 «Безопасность на транспор</a:t>
            </a:r>
            <a:r>
              <a:rPr lang="ru-RU" sz="1800" b="0" i="0" spc="-26" baseline="0" dirty="0">
                <a:solidFill>
                  <a:srgbClr val="000000"/>
                </a:solidFill>
                <a:latin typeface="Calibri"/>
              </a:rPr>
              <a:t>т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е</a:t>
            </a:r>
            <a:r>
              <a:rPr lang="ru-RU" sz="1800" b="0" i="0" spc="494" baseline="0" dirty="0">
                <a:solidFill>
                  <a:srgbClr val="000000"/>
                </a:solidFill>
                <a:latin typeface="Calibri"/>
              </a:rPr>
              <a:t>»</a:t>
            </a:r>
            <a:r>
              <a:rPr lang="ru-RU" sz="1800" b="0" i="0" spc="409" baseline="0" dirty="0">
                <a:solidFill>
                  <a:srgbClr val="000000"/>
                </a:solidFill>
                <a:latin typeface="Calibri"/>
              </a:rPr>
              <a:t>-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5ч</a:t>
            </a:r>
          </a:p>
        </p:txBody>
      </p:sp>
      <p:sp>
        <p:nvSpPr>
          <p:cNvPr id="285" name="Rectangle 285"/>
          <p:cNvSpPr/>
          <p:nvPr/>
        </p:nvSpPr>
        <p:spPr>
          <a:xfrm>
            <a:off x="6188964" y="3632800"/>
            <a:ext cx="5531272" cy="10978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м</a:t>
            </a:r>
            <a:r>
              <a:rPr lang="ru-RU" sz="1802" b="0" i="0" spc="-38" baseline="0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1802" b="0" i="0" spc="-22" baseline="0" dirty="0">
                <a:solidFill>
                  <a:srgbClr val="000000"/>
                </a:solidFill>
                <a:latin typeface="Calibri"/>
              </a:rPr>
              <a:t>д</a:t>
            </a:r>
            <a:r>
              <a:rPr lang="ru-RU" sz="1802" b="0" i="0" spc="-49" baseline="0" dirty="0">
                <a:solidFill>
                  <a:srgbClr val="000000"/>
                </a:solidFill>
                <a:latin typeface="Calibri"/>
              </a:rPr>
              <a:t>у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ль</a:t>
            </a:r>
            <a:r>
              <a:rPr lang="ru-RU" sz="1802" b="0" i="0" spc="-24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№ 6 </a:t>
            </a:r>
            <a:r>
              <a:rPr lang="ru-RU" sz="1802" b="0" i="0" spc="-11" baseline="0" dirty="0">
                <a:solidFill>
                  <a:srgbClr val="000000"/>
                </a:solidFill>
                <a:latin typeface="Calibri"/>
              </a:rPr>
              <a:t>«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Безопасность в об</a:t>
            </a:r>
            <a:r>
              <a:rPr lang="ru-RU" sz="1802" b="0" i="0" spc="-29" baseline="0" dirty="0">
                <a:solidFill>
                  <a:srgbClr val="000000"/>
                </a:solidFill>
                <a:latin typeface="Calibri"/>
              </a:rPr>
              <a:t>щ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еств</a:t>
            </a:r>
            <a:r>
              <a:rPr lang="ru-RU" sz="1802" b="0" i="0" spc="-11" baseline="0" dirty="0">
                <a:solidFill>
                  <a:srgbClr val="000000"/>
                </a:solidFill>
                <a:latin typeface="Calibri"/>
              </a:rPr>
              <a:t>е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нны</a:t>
            </a:r>
            <a:r>
              <a:rPr lang="ru-RU" sz="1802" b="0" i="0" spc="-11" baseline="0" dirty="0">
                <a:solidFill>
                  <a:srgbClr val="000000"/>
                </a:solidFill>
                <a:latin typeface="Calibri"/>
              </a:rPr>
              <a:t>х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 места</a:t>
            </a:r>
            <a:r>
              <a:rPr lang="ru-RU" sz="1802" b="0" i="0" spc="-13" baseline="0" dirty="0">
                <a:solidFill>
                  <a:srgbClr val="000000"/>
                </a:solidFill>
                <a:latin typeface="Calibri"/>
              </a:rPr>
              <a:t>х</a:t>
            </a:r>
            <a:r>
              <a:rPr lang="ru-RU" sz="1802" b="0" i="0" spc="440" baseline="0" dirty="0">
                <a:solidFill>
                  <a:srgbClr val="000000"/>
                </a:solidFill>
                <a:latin typeface="Calibri"/>
              </a:rPr>
              <a:t>»</a:t>
            </a:r>
            <a:r>
              <a:rPr lang="ru-RU" sz="1802" b="0" i="0" spc="408" baseline="0" dirty="0">
                <a:solidFill>
                  <a:srgbClr val="000000"/>
                </a:solidFill>
                <a:latin typeface="Calibri"/>
              </a:rPr>
              <a:t>-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5ч</a:t>
            </a:r>
          </a:p>
          <a:p>
            <a:pPr marL="0">
              <a:lnSpc>
                <a:spcPts val="2161"/>
              </a:lnSpc>
            </a:pP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м</a:t>
            </a:r>
            <a:r>
              <a:rPr lang="ru-RU" sz="1800" b="0" i="0" spc="-37" baseline="0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1800" b="0" i="0" spc="-20" baseline="0" dirty="0">
                <a:solidFill>
                  <a:srgbClr val="000000"/>
                </a:solidFill>
                <a:latin typeface="Calibri"/>
              </a:rPr>
              <a:t>д</a:t>
            </a:r>
            <a:r>
              <a:rPr lang="ru-RU" sz="1800" b="0" i="0" spc="-47" baseline="0" dirty="0">
                <a:solidFill>
                  <a:srgbClr val="00000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ль</a:t>
            </a:r>
            <a:r>
              <a:rPr lang="ru-RU" sz="1800" b="0" i="0" spc="-24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№ 7 «Безопасность в прир</a:t>
            </a:r>
            <a:r>
              <a:rPr lang="ru-RU" sz="1800" b="0" i="0" spc="-36" baseline="0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дной ср</a:t>
            </a:r>
            <a:r>
              <a:rPr lang="ru-RU" sz="1800" b="0" i="0" spc="-33" baseline="0" dirty="0">
                <a:solidFill>
                  <a:srgbClr val="000000"/>
                </a:solidFill>
                <a:latin typeface="Calibri"/>
              </a:rPr>
              <a:t>е</a:t>
            </a:r>
            <a:r>
              <a:rPr lang="ru-RU" sz="1800" b="0" i="0" spc="-20" baseline="0" dirty="0">
                <a:solidFill>
                  <a:srgbClr val="000000"/>
                </a:solidFill>
                <a:latin typeface="Calibri"/>
              </a:rPr>
              <a:t>д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е</a:t>
            </a:r>
            <a:r>
              <a:rPr lang="ru-RU" sz="1800" b="0" i="0" spc="472" baseline="0" dirty="0">
                <a:solidFill>
                  <a:srgbClr val="000000"/>
                </a:solidFill>
                <a:latin typeface="Calibri"/>
              </a:rPr>
              <a:t>»</a:t>
            </a:r>
            <a:r>
              <a:rPr lang="ru-RU" sz="1800" b="0" i="0" spc="409" baseline="0" dirty="0">
                <a:solidFill>
                  <a:srgbClr val="000000"/>
                </a:solidFill>
                <a:latin typeface="Calibri"/>
              </a:rPr>
              <a:t>-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7ч</a:t>
            </a:r>
          </a:p>
          <a:p>
            <a:pPr marL="0">
              <a:lnSpc>
                <a:spcPts val="2160"/>
              </a:lnSpc>
            </a:pP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м</a:t>
            </a:r>
            <a:r>
              <a:rPr lang="ru-RU" sz="1800" b="0" i="0" spc="-37" baseline="0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1800" b="0" i="0" spc="-20" baseline="0" dirty="0">
                <a:solidFill>
                  <a:srgbClr val="000000"/>
                </a:solidFill>
                <a:latin typeface="Calibri"/>
              </a:rPr>
              <a:t>д</a:t>
            </a:r>
            <a:r>
              <a:rPr lang="ru-RU" sz="1800" b="0" i="0" spc="-47" baseline="0" dirty="0">
                <a:solidFill>
                  <a:srgbClr val="00000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ль</a:t>
            </a:r>
            <a:r>
              <a:rPr lang="ru-RU" sz="1800" b="0" i="0" spc="-24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№ 8 «Основы</a:t>
            </a:r>
            <a:r>
              <a:rPr lang="ru-RU" sz="1800" b="0" i="0" spc="-24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м</a:t>
            </a:r>
            <a:r>
              <a:rPr lang="ru-RU" sz="1800" b="0" i="0" spc="-33" baseline="0" dirty="0">
                <a:solidFill>
                  <a:srgbClr val="000000"/>
                </a:solidFill>
                <a:latin typeface="Calibri"/>
              </a:rPr>
              <a:t>е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дицински</a:t>
            </a:r>
            <a:r>
              <a:rPr lang="ru-RU" sz="1800" b="0" i="0" spc="-11" baseline="0" dirty="0">
                <a:solidFill>
                  <a:srgbClr val="000000"/>
                </a:solidFill>
                <a:latin typeface="Calibri"/>
              </a:rPr>
              <a:t>х</a:t>
            </a:r>
            <a:r>
              <a:rPr lang="ru-RU" sz="1800" b="0" i="0" spc="-24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знаний.</a:t>
            </a:r>
            <a:r>
              <a:rPr lang="ru-RU" sz="1800" b="0" i="0" spc="-20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1800" b="0" i="0" spc="-20" baseline="0" dirty="0">
                <a:solidFill>
                  <a:srgbClr val="000000"/>
                </a:solidFill>
                <a:latin typeface="Calibri"/>
              </a:rPr>
              <a:t>к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азание </a:t>
            </a:r>
          </a:p>
          <a:p>
            <a:pPr marL="0">
              <a:lnSpc>
                <a:spcPts val="2160"/>
              </a:lnSpc>
            </a:pP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п</a:t>
            </a:r>
            <a:r>
              <a:rPr lang="ru-RU" sz="1802" b="0" i="0" spc="-13" baseline="0" dirty="0">
                <a:solidFill>
                  <a:srgbClr val="000000"/>
                </a:solidFill>
                <a:latin typeface="Calibri"/>
              </a:rPr>
              <a:t>е</a:t>
            </a:r>
            <a:r>
              <a:rPr lang="ru-RU" sz="1802" b="0" i="0" spc="-11" baseline="0" dirty="0">
                <a:solidFill>
                  <a:srgbClr val="000000"/>
                </a:solidFill>
                <a:latin typeface="Calibri"/>
              </a:rPr>
              <a:t>р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вой помощи</a:t>
            </a:r>
            <a:r>
              <a:rPr lang="ru-RU" sz="1802" b="0" i="0" spc="412" baseline="0" dirty="0">
                <a:solidFill>
                  <a:srgbClr val="000000"/>
                </a:solidFill>
                <a:latin typeface="Calibri"/>
              </a:rPr>
              <a:t>»</a:t>
            </a:r>
            <a:r>
              <a:rPr lang="ru-RU" sz="1802" b="0" i="0" spc="408" baseline="0" dirty="0">
                <a:solidFill>
                  <a:srgbClr val="000000"/>
                </a:solidFill>
                <a:latin typeface="Calibri"/>
              </a:rPr>
              <a:t>-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7ч</a:t>
            </a:r>
          </a:p>
        </p:txBody>
      </p:sp>
      <p:sp>
        <p:nvSpPr>
          <p:cNvPr id="286" name="Rectangle 286"/>
          <p:cNvSpPr/>
          <p:nvPr/>
        </p:nvSpPr>
        <p:spPr>
          <a:xfrm>
            <a:off x="6188964" y="4731004"/>
            <a:ext cx="4220235" cy="27432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м</a:t>
            </a:r>
            <a:r>
              <a:rPr lang="ru-RU" sz="1800" b="0" i="0" spc="-37" baseline="0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1800" b="0" i="0" spc="-20" baseline="0" dirty="0">
                <a:solidFill>
                  <a:srgbClr val="000000"/>
                </a:solidFill>
                <a:latin typeface="Calibri"/>
              </a:rPr>
              <a:t>д</a:t>
            </a:r>
            <a:r>
              <a:rPr lang="ru-RU" sz="1800" b="0" i="0" spc="-47" baseline="0" dirty="0">
                <a:solidFill>
                  <a:srgbClr val="00000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ль</a:t>
            </a:r>
            <a:r>
              <a:rPr lang="ru-RU" sz="1800" b="0" i="0" spc="-24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№ 9 «Безопасность в социуме</a:t>
            </a:r>
            <a:r>
              <a:rPr lang="ru-RU" sz="1800" b="0" i="0" spc="398" baseline="0" dirty="0">
                <a:solidFill>
                  <a:srgbClr val="000000"/>
                </a:solidFill>
                <a:latin typeface="Calibri"/>
              </a:rPr>
              <a:t>»</a:t>
            </a:r>
            <a:r>
              <a:rPr lang="ru-RU" sz="1800" b="0" i="0" spc="409" baseline="0" dirty="0">
                <a:solidFill>
                  <a:srgbClr val="000000"/>
                </a:solidFill>
                <a:latin typeface="Calibri"/>
              </a:rPr>
              <a:t>-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7ч</a:t>
            </a:r>
          </a:p>
        </p:txBody>
      </p:sp>
      <p:sp>
        <p:nvSpPr>
          <p:cNvPr id="287" name="Rectangle 287"/>
          <p:cNvSpPr/>
          <p:nvPr/>
        </p:nvSpPr>
        <p:spPr>
          <a:xfrm>
            <a:off x="6188964" y="5005035"/>
            <a:ext cx="4822795" cy="54918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м</a:t>
            </a:r>
            <a:r>
              <a:rPr lang="ru-RU" sz="1802" b="0" i="0" spc="-38" baseline="0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1802" b="0" i="0" spc="-22" baseline="0" dirty="0">
                <a:solidFill>
                  <a:srgbClr val="000000"/>
                </a:solidFill>
                <a:latin typeface="Calibri"/>
              </a:rPr>
              <a:t>д</a:t>
            </a:r>
            <a:r>
              <a:rPr lang="ru-RU" sz="1802" b="0" i="0" spc="-49" baseline="0" dirty="0">
                <a:solidFill>
                  <a:srgbClr val="000000"/>
                </a:solidFill>
                <a:latin typeface="Calibri"/>
              </a:rPr>
              <a:t>у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ль</a:t>
            </a:r>
            <a:r>
              <a:rPr lang="ru-RU" sz="1802" b="0" i="0" spc="-24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№ 10 </a:t>
            </a:r>
            <a:r>
              <a:rPr lang="ru-RU" sz="1802" b="0" i="0" spc="-11" baseline="0" dirty="0">
                <a:solidFill>
                  <a:srgbClr val="000000"/>
                </a:solidFill>
                <a:latin typeface="Calibri"/>
              </a:rPr>
              <a:t>«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Безопасность в инфо</a:t>
            </a:r>
            <a:r>
              <a:rPr lang="ru-RU" sz="1802" b="0" i="0" spc="-11" baseline="0" dirty="0">
                <a:solidFill>
                  <a:srgbClr val="000000"/>
                </a:solidFill>
                <a:latin typeface="Calibri"/>
              </a:rPr>
              <a:t>р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мационном </a:t>
            </a:r>
          </a:p>
          <a:p>
            <a:pPr marL="0">
              <a:lnSpc>
                <a:spcPts val="2161"/>
              </a:lnSpc>
            </a:pP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п</a:t>
            </a:r>
            <a:r>
              <a:rPr lang="ru-RU" sz="1800" b="0" i="0" spc="-11" baseline="0" dirty="0">
                <a:solidFill>
                  <a:srgbClr val="000000"/>
                </a:solidFill>
                <a:latin typeface="Calibri"/>
              </a:rPr>
              <a:t>р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остранстве</a:t>
            </a:r>
            <a:r>
              <a:rPr lang="ru-RU" sz="1800" b="0" i="0" spc="456" baseline="0" dirty="0">
                <a:solidFill>
                  <a:srgbClr val="000000"/>
                </a:solidFill>
                <a:latin typeface="Calibri"/>
              </a:rPr>
              <a:t>»</a:t>
            </a:r>
            <a:r>
              <a:rPr lang="ru-RU" sz="1800" b="0" i="0" spc="409" baseline="0" dirty="0">
                <a:solidFill>
                  <a:srgbClr val="000000"/>
                </a:solidFill>
                <a:latin typeface="Calibri"/>
              </a:rPr>
              <a:t>-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7ч</a:t>
            </a:r>
          </a:p>
        </p:txBody>
      </p:sp>
      <p:sp>
        <p:nvSpPr>
          <p:cNvPr id="288" name="Rectangle 288"/>
          <p:cNvSpPr/>
          <p:nvPr/>
        </p:nvSpPr>
        <p:spPr>
          <a:xfrm>
            <a:off x="6188964" y="5554219"/>
            <a:ext cx="5478398" cy="5487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м</a:t>
            </a:r>
            <a:r>
              <a:rPr lang="ru-RU" sz="1800" b="0" i="0" spc="-37" baseline="0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1800" b="0" i="0" spc="-20" baseline="0" dirty="0">
                <a:solidFill>
                  <a:srgbClr val="000000"/>
                </a:solidFill>
                <a:latin typeface="Calibri"/>
              </a:rPr>
              <a:t>д</a:t>
            </a:r>
            <a:r>
              <a:rPr lang="ru-RU" sz="1800" b="0" i="0" spc="-47" baseline="0" dirty="0">
                <a:solidFill>
                  <a:srgbClr val="000000"/>
                </a:solidFill>
                <a:latin typeface="Calibri"/>
              </a:rPr>
              <a:t>у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ль</a:t>
            </a:r>
            <a:r>
              <a:rPr lang="ru-RU" sz="1800" b="0" i="0" spc="-24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№ 11 «Основы</a:t>
            </a:r>
            <a:r>
              <a:rPr lang="ru-RU" sz="1800" b="0" i="0" spc="-24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п</a:t>
            </a:r>
            <a:r>
              <a:rPr lang="ru-RU" sz="1800" b="0" i="0" spc="-11" baseline="0" dirty="0">
                <a:solidFill>
                  <a:srgbClr val="000000"/>
                </a:solidFill>
                <a:latin typeface="Calibri"/>
              </a:rPr>
              <a:t>р</a:t>
            </a:r>
            <a:r>
              <a:rPr lang="ru-RU" sz="1800" b="0" i="0" spc="-13" baseline="0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тив</a:t>
            </a:r>
            <a:r>
              <a:rPr lang="ru-RU" sz="1800" b="0" i="0" spc="-35" baseline="0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1800" b="0" i="0" spc="-20" baseline="0" dirty="0">
                <a:solidFill>
                  <a:srgbClr val="000000"/>
                </a:solidFill>
                <a:latin typeface="Calibri"/>
              </a:rPr>
              <a:t>д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ействия</a:t>
            </a:r>
            <a:r>
              <a:rPr lang="ru-RU" sz="1800" b="0" i="0" spc="-24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э</a:t>
            </a:r>
            <a:r>
              <a:rPr lang="ru-RU" sz="1800" b="0" i="0" spc="-26" baseline="0" dirty="0">
                <a:solidFill>
                  <a:srgbClr val="000000"/>
                </a:solidFill>
                <a:latin typeface="Calibri"/>
              </a:rPr>
              <a:t>к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стремизму</a:t>
            </a:r>
            <a:r>
              <a:rPr lang="ru-RU" sz="1800" b="0" i="0" spc="-22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800" b="0" i="0" spc="0" baseline="0" dirty="0">
                <a:solidFill>
                  <a:srgbClr val="000000"/>
                </a:solidFill>
                <a:latin typeface="Calibri"/>
              </a:rPr>
              <a:t>и </a:t>
            </a:r>
          </a:p>
          <a:p>
            <a:pPr marL="0">
              <a:lnSpc>
                <a:spcPts val="2160"/>
              </a:lnSpc>
            </a:pPr>
            <a:r>
              <a:rPr lang="ru-RU" sz="1802" b="0" i="0" spc="-26" baseline="0" dirty="0">
                <a:solidFill>
                  <a:srgbClr val="000000"/>
                </a:solidFill>
                <a:latin typeface="Calibri"/>
              </a:rPr>
              <a:t>т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е</a:t>
            </a:r>
            <a:r>
              <a:rPr lang="ru-RU" sz="1802" b="0" i="0" spc="-11" baseline="0" dirty="0">
                <a:solidFill>
                  <a:srgbClr val="000000"/>
                </a:solidFill>
                <a:latin typeface="Calibri"/>
              </a:rPr>
              <a:t>рр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1802" b="0" i="0" spc="-11" baseline="0" dirty="0">
                <a:solidFill>
                  <a:srgbClr val="000000"/>
                </a:solidFill>
                <a:latin typeface="Calibri"/>
              </a:rPr>
              <a:t>р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изму</a:t>
            </a:r>
            <a:r>
              <a:rPr lang="ru-RU" sz="1802" b="0" i="0" spc="-11" baseline="0" dirty="0">
                <a:solidFill>
                  <a:srgbClr val="000000"/>
                </a:solidFill>
                <a:latin typeface="Calibri"/>
              </a:rPr>
              <a:t>»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802" b="0" i="0" spc="432" baseline="0" dirty="0">
                <a:solidFill>
                  <a:srgbClr val="000000"/>
                </a:solidFill>
                <a:latin typeface="Calibri"/>
              </a:rPr>
              <a:t>-</a:t>
            </a:r>
            <a:r>
              <a:rPr lang="ru-RU" sz="1802" b="0" i="0" spc="0" baseline="0" dirty="0">
                <a:solidFill>
                  <a:srgbClr val="000000"/>
                </a:solidFill>
                <a:latin typeface="Calibri"/>
              </a:rPr>
              <a:t>6ч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Freeform 289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90" name="Picture 23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8392" y="51817"/>
            <a:ext cx="12012168" cy="719327"/>
          </a:xfrm>
          <a:prstGeom prst="rect">
            <a:avLst/>
          </a:prstGeom>
          <a:noFill/>
          <a:extLst/>
        </p:spPr>
      </p:pic>
      <p:sp>
        <p:nvSpPr>
          <p:cNvPr id="291" name="Freeform 291"/>
          <p:cNvSpPr/>
          <p:nvPr/>
        </p:nvSpPr>
        <p:spPr>
          <a:xfrm>
            <a:off x="3718559" y="3501008"/>
            <a:ext cx="5032248" cy="658369"/>
          </a:xfrm>
          <a:custGeom>
            <a:avLst/>
            <a:gdLst/>
            <a:ahLst/>
            <a:cxnLst/>
            <a:rect l="0" t="0" r="0" b="0"/>
            <a:pathLst>
              <a:path w="5032248" h="658369">
                <a:moveTo>
                  <a:pt x="0" y="109728"/>
                </a:moveTo>
                <a:cubicBezTo>
                  <a:pt x="0" y="49150"/>
                  <a:pt x="49150" y="0"/>
                  <a:pt x="109729" y="0"/>
                </a:cubicBezTo>
                <a:lnTo>
                  <a:pt x="4922521" y="0"/>
                </a:lnTo>
                <a:cubicBezTo>
                  <a:pt x="4983099" y="0"/>
                  <a:pt x="5032248" y="49150"/>
                  <a:pt x="5032248" y="109728"/>
                </a:cubicBezTo>
                <a:lnTo>
                  <a:pt x="5032248" y="548641"/>
                </a:lnTo>
                <a:cubicBezTo>
                  <a:pt x="5032248" y="609219"/>
                  <a:pt x="4983099" y="658369"/>
                  <a:pt x="4922521" y="658369"/>
                </a:cubicBezTo>
                <a:lnTo>
                  <a:pt x="109729" y="658369"/>
                </a:lnTo>
                <a:cubicBezTo>
                  <a:pt x="49150" y="658369"/>
                  <a:pt x="0" y="609219"/>
                  <a:pt x="0" y="548641"/>
                </a:cubicBezTo>
                <a:close/>
                <a:moveTo>
                  <a:pt x="-658367" y="3169920"/>
                </a:moveTo>
              </a:path>
            </a:pathLst>
          </a:custGeom>
          <a:solidFill>
            <a:srgbClr val="5B9BD5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2" name="Freeform 292"/>
          <p:cNvSpPr/>
          <p:nvPr/>
        </p:nvSpPr>
        <p:spPr>
          <a:xfrm>
            <a:off x="3718559" y="3501008"/>
            <a:ext cx="5032248" cy="658369"/>
          </a:xfrm>
          <a:custGeom>
            <a:avLst/>
            <a:gdLst/>
            <a:ahLst/>
            <a:cxnLst/>
            <a:rect l="0" t="0" r="0" b="0"/>
            <a:pathLst>
              <a:path w="5032248" h="658369">
                <a:moveTo>
                  <a:pt x="0" y="109728"/>
                </a:moveTo>
                <a:cubicBezTo>
                  <a:pt x="0" y="49150"/>
                  <a:pt x="49150" y="0"/>
                  <a:pt x="109729" y="0"/>
                </a:cubicBezTo>
                <a:lnTo>
                  <a:pt x="4922521" y="0"/>
                </a:lnTo>
                <a:cubicBezTo>
                  <a:pt x="4983099" y="0"/>
                  <a:pt x="5032248" y="49150"/>
                  <a:pt x="5032248" y="109728"/>
                </a:cubicBezTo>
                <a:lnTo>
                  <a:pt x="5032248" y="548641"/>
                </a:lnTo>
                <a:cubicBezTo>
                  <a:pt x="5032248" y="609219"/>
                  <a:pt x="4983099" y="658369"/>
                  <a:pt x="4922521" y="658369"/>
                </a:cubicBezTo>
                <a:lnTo>
                  <a:pt x="109729" y="658369"/>
                </a:lnTo>
                <a:cubicBezTo>
                  <a:pt x="49150" y="658369"/>
                  <a:pt x="0" y="609219"/>
                  <a:pt x="0" y="548641"/>
                </a:cubicBezTo>
                <a:close/>
                <a:moveTo>
                  <a:pt x="-658367" y="3169920"/>
                </a:moveTo>
              </a:path>
            </a:pathLst>
          </a:custGeom>
          <a:noFill/>
          <a:ln w="12191" cap="flat" cmpd="sng">
            <a:solidFill>
              <a:srgbClr val="41719C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93" name="Picture 29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221088"/>
            <a:ext cx="12192000" cy="2478023"/>
          </a:xfrm>
          <a:prstGeom prst="rect">
            <a:avLst/>
          </a:prstGeom>
          <a:noFill/>
          <a:extLst/>
        </p:spPr>
      </p:pic>
      <p:pic>
        <p:nvPicPr>
          <p:cNvPr id="294" name="Picture 29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52215" y="1011936"/>
            <a:ext cx="5964935" cy="2493264"/>
          </a:xfrm>
          <a:prstGeom prst="rect">
            <a:avLst/>
          </a:prstGeom>
          <a:noFill/>
          <a:extLst/>
        </p:spPr>
      </p:pic>
      <p:sp>
        <p:nvSpPr>
          <p:cNvPr id="296" name="Rectangle 296"/>
          <p:cNvSpPr/>
          <p:nvPr/>
        </p:nvSpPr>
        <p:spPr>
          <a:xfrm>
            <a:off x="3968241" y="3699199"/>
            <a:ext cx="4527346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ru-RU" sz="1800" b="0" i="0" spc="0" baseline="0" dirty="0">
                <a:solidFill>
                  <a:srgbClr val="FFFFFF"/>
                </a:solidFill>
                <a:latin typeface="Arial"/>
              </a:rPr>
              <a:t>Пр</a:t>
            </a:r>
            <a:r>
              <a:rPr lang="ru-RU" sz="1800" b="0" i="0" spc="-42" baseline="0" dirty="0">
                <a:solidFill>
                  <a:srgbClr val="FFFFFF"/>
                </a:solidFill>
                <a:latin typeface="Arial"/>
              </a:rPr>
              <a:t>е</a:t>
            </a:r>
            <a:r>
              <a:rPr lang="ru-RU" sz="1800" b="0" i="0" spc="0" baseline="0" dirty="0">
                <a:solidFill>
                  <a:srgbClr val="FFFFFF"/>
                </a:solidFill>
                <a:latin typeface="Arial"/>
              </a:rPr>
              <a:t>дм</a:t>
            </a:r>
            <a:r>
              <a:rPr lang="ru-RU" sz="1800" b="0" i="0" spc="-65" baseline="0" dirty="0">
                <a:solidFill>
                  <a:srgbClr val="FFFFFF"/>
                </a:solidFill>
                <a:latin typeface="Arial"/>
              </a:rPr>
              <a:t>е</a:t>
            </a:r>
            <a:r>
              <a:rPr lang="ru-RU" sz="1800" b="0" i="0" spc="0" baseline="0" dirty="0">
                <a:solidFill>
                  <a:srgbClr val="FFFFFF"/>
                </a:solidFill>
                <a:latin typeface="Arial"/>
              </a:rPr>
              <a:t>тны</a:t>
            </a:r>
            <a:r>
              <a:rPr lang="ru-RU" sz="1800" b="0" i="0" spc="353" baseline="0" dirty="0">
                <a:solidFill>
                  <a:srgbClr val="FFFFFF"/>
                </a:solidFill>
                <a:latin typeface="Arial"/>
              </a:rPr>
              <a:t>е</a:t>
            </a:r>
            <a:r>
              <a:rPr lang="ru-RU" sz="1800" b="0" i="0" spc="0" baseline="0" dirty="0">
                <a:solidFill>
                  <a:srgbClr val="FFFFFF"/>
                </a:solidFill>
                <a:latin typeface="Arial"/>
              </a:rPr>
              <a:t>р</a:t>
            </a:r>
            <a:r>
              <a:rPr lang="ru-RU" sz="1800" b="0" i="0" spc="-42" baseline="0" dirty="0">
                <a:solidFill>
                  <a:srgbClr val="FFFFFF"/>
                </a:solidFill>
                <a:latin typeface="Arial"/>
              </a:rPr>
              <a:t>е</a:t>
            </a:r>
            <a:r>
              <a:rPr lang="ru-RU" sz="1800" b="0" i="0" spc="-33" baseline="0" dirty="0">
                <a:solidFill>
                  <a:srgbClr val="FFFFFF"/>
                </a:solidFill>
                <a:latin typeface="Arial"/>
              </a:rPr>
              <a:t>з</a:t>
            </a:r>
            <a:r>
              <a:rPr lang="ru-RU" sz="1800" b="0" i="0" spc="-60" baseline="0" dirty="0">
                <a:solidFill>
                  <a:srgbClr val="FFFFFF"/>
                </a:solidFill>
                <a:latin typeface="Arial"/>
              </a:rPr>
              <a:t>у</a:t>
            </a:r>
            <a:r>
              <a:rPr lang="ru-RU" sz="1800" b="0" i="0" spc="0" baseline="0" dirty="0">
                <a:solidFill>
                  <a:srgbClr val="FFFFFF"/>
                </a:solidFill>
                <a:latin typeface="Arial"/>
              </a:rPr>
              <a:t>л</a:t>
            </a:r>
            <a:r>
              <a:rPr lang="ru-RU" sz="1800" b="0" i="0" spc="-146" baseline="0" dirty="0">
                <a:solidFill>
                  <a:srgbClr val="FFFFFF"/>
                </a:solidFill>
                <a:latin typeface="Arial"/>
              </a:rPr>
              <a:t>ь</a:t>
            </a:r>
            <a:r>
              <a:rPr lang="ru-RU" sz="1800" b="0" i="0" spc="-33" baseline="0" dirty="0">
                <a:solidFill>
                  <a:srgbClr val="FFFFFF"/>
                </a:solidFill>
                <a:latin typeface="Arial"/>
              </a:rPr>
              <a:t>т</a:t>
            </a:r>
            <a:r>
              <a:rPr lang="ru-RU" sz="1800" b="0" i="0" spc="-42" baseline="0" dirty="0">
                <a:solidFill>
                  <a:srgbClr val="FFFFFF"/>
                </a:solidFill>
                <a:latin typeface="Arial"/>
              </a:rPr>
              <a:t>а</a:t>
            </a:r>
            <a:r>
              <a:rPr lang="ru-RU" sz="1800" b="0" i="0" spc="0" baseline="0" dirty="0">
                <a:solidFill>
                  <a:srgbClr val="FFFFFF"/>
                </a:solidFill>
                <a:latin typeface="Arial"/>
              </a:rPr>
              <a:t>т</a:t>
            </a:r>
            <a:r>
              <a:rPr lang="ru-RU" sz="1800" b="0" i="0" spc="440" baseline="0" dirty="0">
                <a:solidFill>
                  <a:srgbClr val="FFFFFF"/>
                </a:solidFill>
                <a:latin typeface="Arial"/>
              </a:rPr>
              <a:t>ы</a:t>
            </a:r>
            <a:r>
              <a:rPr lang="ru-RU" sz="1800" b="0" i="0" spc="202" baseline="0" dirty="0">
                <a:solidFill>
                  <a:srgbClr val="FFFFFF"/>
                </a:solidFill>
                <a:latin typeface="Arial"/>
              </a:rPr>
              <a:t>–</a:t>
            </a:r>
            <a:r>
              <a:rPr lang="ru-RU" sz="1800" b="0" i="0" spc="-11" baseline="0" dirty="0">
                <a:solidFill>
                  <a:srgbClr val="FFFFFF"/>
                </a:solidFill>
                <a:latin typeface="Arial"/>
              </a:rPr>
              <a:t>М</a:t>
            </a:r>
            <a:r>
              <a:rPr lang="ru-RU" sz="1800" b="0" i="0" spc="-42" baseline="0" dirty="0">
                <a:solidFill>
                  <a:srgbClr val="FFFFFF"/>
                </a:solidFill>
                <a:latin typeface="Arial"/>
              </a:rPr>
              <a:t>о</a:t>
            </a:r>
            <a:r>
              <a:rPr lang="ru-RU" sz="1800" b="0" i="0" spc="0" baseline="0" dirty="0">
                <a:solidFill>
                  <a:srgbClr val="FFFFFF"/>
                </a:solidFill>
                <a:latin typeface="Arial"/>
              </a:rPr>
              <a:t>д</a:t>
            </a:r>
            <a:r>
              <a:rPr lang="ru-RU" sz="1800" b="0" i="0" spc="-60" baseline="0" dirty="0">
                <a:solidFill>
                  <a:srgbClr val="FFFFFF"/>
                </a:solidFill>
                <a:latin typeface="Arial"/>
              </a:rPr>
              <a:t>у</a:t>
            </a:r>
            <a:r>
              <a:rPr lang="ru-RU" sz="1800" b="0" i="0" spc="0" baseline="0" dirty="0">
                <a:solidFill>
                  <a:srgbClr val="FFFFFF"/>
                </a:solidFill>
                <a:latin typeface="Arial"/>
              </a:rPr>
              <a:t>л</a:t>
            </a:r>
            <a:r>
              <a:rPr lang="ru-RU" sz="1800" b="0" i="0" spc="456" baseline="0" dirty="0">
                <a:solidFill>
                  <a:srgbClr val="FFFFFF"/>
                </a:solidFill>
                <a:latin typeface="Arial"/>
              </a:rPr>
              <a:t>ь</a:t>
            </a:r>
            <a:r>
              <a:rPr lang="ru-RU" sz="1800" b="0" i="0" spc="415" baseline="0" dirty="0">
                <a:solidFill>
                  <a:srgbClr val="FFFFFF"/>
                </a:solidFill>
                <a:latin typeface="Arial"/>
              </a:rPr>
              <a:t>2</a:t>
            </a:r>
            <a:r>
              <a:rPr lang="ru-RU" sz="1800" b="0" i="0" spc="-22" baseline="0" dirty="0">
                <a:solidFill>
                  <a:srgbClr val="FFFFFF"/>
                </a:solidFill>
                <a:latin typeface="Arial"/>
              </a:rPr>
              <a:t>(</a:t>
            </a:r>
            <a:r>
              <a:rPr lang="ru-RU" sz="1800" b="0" i="0" spc="-15" baseline="0" dirty="0">
                <a:solidFill>
                  <a:srgbClr val="FFFFFF"/>
                </a:solidFill>
                <a:latin typeface="Arial"/>
              </a:rPr>
              <a:t>1</a:t>
            </a:r>
            <a:r>
              <a:rPr lang="ru-RU" sz="1800" b="0" i="0" spc="-19" baseline="0" dirty="0">
                <a:solidFill>
                  <a:srgbClr val="FFFFFF"/>
                </a:solidFill>
                <a:latin typeface="Arial"/>
              </a:rPr>
              <a:t>0</a:t>
            </a:r>
            <a:r>
              <a:rPr lang="ru-RU" sz="1800" b="0" i="0" spc="-24" baseline="0" dirty="0">
                <a:solidFill>
                  <a:srgbClr val="FFFFFF"/>
                </a:solidFill>
                <a:latin typeface="Arial"/>
              </a:rPr>
              <a:t>-</a:t>
            </a:r>
            <a:r>
              <a:rPr lang="ru-RU" sz="1800" b="0" i="0" spc="-161" baseline="0" dirty="0">
                <a:solidFill>
                  <a:srgbClr val="FFFFFF"/>
                </a:solidFill>
                <a:latin typeface="Arial"/>
              </a:rPr>
              <a:t>1</a:t>
            </a:r>
            <a:r>
              <a:rPr lang="ru-RU" sz="1800" b="0" i="0" spc="-17" baseline="0" dirty="0">
                <a:solidFill>
                  <a:srgbClr val="FFFFFF"/>
                </a:solidFill>
                <a:latin typeface="Arial"/>
              </a:rPr>
              <a:t>1)</a:t>
            </a:r>
          </a:p>
        </p:txBody>
      </p:sp>
      <p:sp>
        <p:nvSpPr>
          <p:cNvPr id="10" name="Rectangle 244"/>
          <p:cNvSpPr/>
          <p:nvPr/>
        </p:nvSpPr>
        <p:spPr>
          <a:xfrm>
            <a:off x="3647728" y="134481"/>
            <a:ext cx="3868802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ru-RU" sz="2800" b="0" i="0" spc="-15" baseline="0" dirty="0" smtClean="0">
                <a:solidFill>
                  <a:srgbClr val="FFFFFF"/>
                </a:solidFill>
                <a:latin typeface="Times New Roman"/>
              </a:rPr>
              <a:t>О</a:t>
            </a:r>
            <a:r>
              <a:rPr lang="ru-RU" sz="2800" b="0" i="0" spc="0" baseline="0" dirty="0" smtClean="0">
                <a:solidFill>
                  <a:srgbClr val="FFFFFF"/>
                </a:solidFill>
                <a:latin typeface="Times New Roman"/>
              </a:rPr>
              <a:t>писание</a:t>
            </a:r>
            <a:r>
              <a:rPr lang="ru-RU" sz="2800" b="0" i="0" spc="-54" baseline="0" dirty="0" smtClean="0">
                <a:solidFill>
                  <a:srgbClr val="FFFFFF"/>
                </a:solidFill>
                <a:latin typeface="Times New Roman"/>
              </a:rPr>
              <a:t> </a:t>
            </a:r>
            <a:r>
              <a:rPr lang="ru-RU" sz="2800" b="0" i="0" spc="0" baseline="0" dirty="0" smtClean="0">
                <a:solidFill>
                  <a:srgbClr val="FFFFFF"/>
                </a:solidFill>
                <a:latin typeface="Times New Roman"/>
              </a:rPr>
              <a:t>м</a:t>
            </a:r>
            <a:r>
              <a:rPr lang="ru-RU" sz="2800" b="0" i="0" spc="-65" baseline="0" dirty="0" smtClean="0">
                <a:solidFill>
                  <a:srgbClr val="FFFFFF"/>
                </a:solidFill>
                <a:latin typeface="Times New Roman"/>
              </a:rPr>
              <a:t>о</a:t>
            </a:r>
            <a:r>
              <a:rPr lang="ru-RU" sz="2800" b="0" i="0" spc="0" baseline="0" dirty="0" smtClean="0">
                <a:solidFill>
                  <a:srgbClr val="FFFFFF"/>
                </a:solidFill>
                <a:latin typeface="Times New Roman"/>
              </a:rPr>
              <a:t>д</a:t>
            </a:r>
            <a:r>
              <a:rPr lang="ru-RU" sz="2800" b="0" i="0" spc="-158" baseline="0" dirty="0" smtClean="0">
                <a:solidFill>
                  <a:srgbClr val="FFFFFF"/>
                </a:solidFill>
                <a:latin typeface="Times New Roman"/>
              </a:rPr>
              <a:t>у</a:t>
            </a:r>
            <a:r>
              <a:rPr lang="ru-RU" sz="2800" b="0" i="0" spc="-12" baseline="0" dirty="0" smtClean="0">
                <a:solidFill>
                  <a:srgbClr val="FFFFFF"/>
                </a:solidFill>
                <a:latin typeface="Times New Roman"/>
              </a:rPr>
              <a:t>л</a:t>
            </a:r>
            <a:r>
              <a:rPr lang="ru-RU" sz="2800" b="0" i="0" spc="0" baseline="0" dirty="0" smtClean="0">
                <a:solidFill>
                  <a:srgbClr val="FFFFFF"/>
                </a:solidFill>
                <a:latin typeface="Times New Roman"/>
              </a:rPr>
              <a:t>ей</a:t>
            </a:r>
            <a:endParaRPr lang="ru-RU" sz="2800" b="0" i="0" spc="0" baseline="0" dirty="0">
              <a:solidFill>
                <a:srgbClr val="FFFFFF"/>
              </a:solid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1005</Words>
  <Application>Microsoft Office PowerPoint</Application>
  <PresentationFormat>Произвольный</PresentationFormat>
  <Paragraphs>173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Times New Roman</vt:lpstr>
      <vt:lpstr>Calibri Light</vt:lpstr>
      <vt:lpstr>Calibri</vt:lpstr>
      <vt:lpstr>Calibri,Bold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PC-FizikaTochkaRosta</cp:lastModifiedBy>
  <cp:revision>20</cp:revision>
  <dcterms:modified xsi:type="dcterms:W3CDTF">2024-08-20T13:04:07Z</dcterms:modified>
</cp:coreProperties>
</file>