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5" r:id="rId10"/>
    <p:sldId id="264" r:id="rId11"/>
    <p:sldId id="265" r:id="rId12"/>
    <p:sldId id="266" r:id="rId13"/>
    <p:sldId id="267" r:id="rId14"/>
    <p:sldId id="269" r:id="rId15"/>
    <p:sldId id="270" r:id="rId16"/>
    <p:sldId id="271" r:id="rId17"/>
    <p:sldId id="272" r:id="rId18"/>
    <p:sldId id="273" r:id="rId19"/>
    <p:sldId id="274" r:id="rId20"/>
    <p:sldId id="276" r:id="rId21"/>
    <p:sldId id="277" r:id="rId22"/>
    <p:sldId id="285" r:id="rId23"/>
    <p:sldId id="278" r:id="rId24"/>
    <p:sldId id="279" r:id="rId25"/>
    <p:sldId id="280" r:id="rId26"/>
    <p:sldId id="281" r:id="rId27"/>
    <p:sldId id="282" r:id="rId28"/>
    <p:sldId id="283" r:id="rId29"/>
    <p:sldId id="284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21.08.2024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21.08.2024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21.08.2024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21.08.2024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21.08.2024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21.08.2024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21.08.2024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21.08.2024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4234" y="381000"/>
            <a:ext cx="8229600" cy="4833949"/>
          </a:xfrm>
        </p:spPr>
        <p:txBody>
          <a:bodyPr>
            <a:normAutofit/>
          </a:bodyPr>
          <a:lstStyle/>
          <a:p>
            <a:r>
              <a:rPr lang="ru-RU" sz="8000" b="1" dirty="0" smtClean="0"/>
              <a:t>ВПК «Патриот»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675134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20-летия "Смоленского маршрута"</a:t>
            </a:r>
            <a:endParaRPr lang="ru-RU" sz="3200" dirty="0"/>
          </a:p>
        </p:txBody>
      </p:sp>
      <p:pic>
        <p:nvPicPr>
          <p:cNvPr id="4" name="Picture 2" descr="C:\Users\Admin\Desktop\Новая папка (3)\03.12.2021\038-DSC_006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500174"/>
            <a:ext cx="7715272" cy="5357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\Desktop\Новая папка (3)\03.12.2021\DSC_0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Admin\Desktop\Новая папка (3)\03.12.2021\P10502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Users\Admin\Desktop\Новая папка\Вахта Памяти-2018\P105027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429000"/>
            <a:ext cx="4572000" cy="3429000"/>
          </a:xfrm>
          <a:prstGeom prst="rect">
            <a:avLst/>
          </a:prstGeom>
          <a:noFill/>
        </p:spPr>
      </p:pic>
      <p:pic>
        <p:nvPicPr>
          <p:cNvPr id="3" name="Picture 3" descr="C:\Users\Admin\Desktop\Новая папка\Вахта Памяти-2018\P105028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0"/>
            <a:ext cx="4572000" cy="3429000"/>
          </a:xfrm>
          <a:prstGeom prst="rect">
            <a:avLst/>
          </a:prstGeom>
          <a:noFill/>
        </p:spPr>
      </p:pic>
      <p:pic>
        <p:nvPicPr>
          <p:cNvPr id="4" name="Picture 4" descr="C:\Users\Admin\Desktop\Новая папка\Вахта Памяти-2018\P105028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429000"/>
            <a:ext cx="4572000" cy="3429000"/>
          </a:xfrm>
          <a:prstGeom prst="rect">
            <a:avLst/>
          </a:prstGeom>
          <a:noFill/>
        </p:spPr>
      </p:pic>
      <p:pic>
        <p:nvPicPr>
          <p:cNvPr id="5" name="Picture 4" descr="C:\Users\Admin\Desktop\Новая папка (3)\03.12.2021\P105037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4572000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Admin\Desktop\Новая папка (3)\03.12.2021\203-DSC_03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750915" cy="3168352"/>
          </a:xfrm>
          <a:prstGeom prst="rect">
            <a:avLst/>
          </a:prstGeom>
          <a:noFill/>
        </p:spPr>
      </p:pic>
      <p:pic>
        <p:nvPicPr>
          <p:cNvPr id="15363" name="Picture 3" descr="C:\Users\Admin\Desktop\Новая папка (3)\03.12.2021\229-DSC_038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0"/>
            <a:ext cx="4644008" cy="3284984"/>
          </a:xfrm>
          <a:prstGeom prst="rect">
            <a:avLst/>
          </a:prstGeom>
          <a:noFill/>
        </p:spPr>
      </p:pic>
      <p:pic>
        <p:nvPicPr>
          <p:cNvPr id="15364" name="Picture 4" descr="C:\Users\Admin\Desktop\Новая папка (3)\03.12.2021\IMG_20170820_14462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3140968"/>
            <a:ext cx="4571999" cy="3717032"/>
          </a:xfrm>
          <a:prstGeom prst="rect">
            <a:avLst/>
          </a:prstGeom>
          <a:noFill/>
        </p:spPr>
      </p:pic>
      <p:pic>
        <p:nvPicPr>
          <p:cNvPr id="15365" name="Picture 5" descr="C:\Users\Admin\Desktop\Новая папка (3)\03.12.2021\IMG-20170830-WA003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9993" y="3212976"/>
            <a:ext cx="4644008" cy="3645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Admin\Desktop\Новая папка (3)\03.12.2021\516-DSC_08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463008" cy="3140968"/>
          </a:xfrm>
          <a:prstGeom prst="rect">
            <a:avLst/>
          </a:prstGeom>
          <a:noFill/>
        </p:spPr>
      </p:pic>
      <p:pic>
        <p:nvPicPr>
          <p:cNvPr id="22531" name="Picture 3" descr="C:\Users\Admin\Desktop\Новая папка (3)\03.12.2021\460-DSC_08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5" y="0"/>
            <a:ext cx="4716016" cy="3145079"/>
          </a:xfrm>
          <a:prstGeom prst="rect">
            <a:avLst/>
          </a:prstGeom>
          <a:noFill/>
        </p:spPr>
      </p:pic>
      <p:pic>
        <p:nvPicPr>
          <p:cNvPr id="22532" name="Picture 4" descr="C:\Users\Admin\Desktop\Новая папка (3)\03.12.2021\531-DSC_092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140969"/>
            <a:ext cx="4427984" cy="3717032"/>
          </a:xfrm>
          <a:prstGeom prst="rect">
            <a:avLst/>
          </a:prstGeom>
          <a:noFill/>
        </p:spPr>
      </p:pic>
      <p:pic>
        <p:nvPicPr>
          <p:cNvPr id="22533" name="Picture 5" descr="C:\Users\Admin\Desktop\Новая папка (3)\03.12.2021\532-DSC_092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7984" y="3140968"/>
            <a:ext cx="4716016" cy="3717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Admin\Desktop\Новая папка (3)\03.12.2021\y5vEaDK1fz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Admin\Desktop\Новая папка (3)\03.12.2021\Oi2xSGFy2gQ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Admin\Desktop\Новая папка\IMG-20190901-WA0001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dmin\Desktop\Новая папка (3)\03.12.2021\mn0i_Lpqxw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8343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патриотическое, гражданское становление личности, формирование готовности к защите Отечества и развитие гражданских компетенций, необходимых для выполнения конституционного долга. 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VIII слёте поисковых отрядов и объединений Алтайского края</a:t>
            </a:r>
            <a:endParaRPr lang="ru-RU" sz="3200" dirty="0"/>
          </a:p>
        </p:txBody>
      </p:sp>
      <p:pic>
        <p:nvPicPr>
          <p:cNvPr id="5122" name="Picture 2" descr="E:\патриот\IMG_20221202_142447_38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266090" y="1646238"/>
            <a:ext cx="4611820" cy="45259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Встречи с учащимися </a:t>
            </a:r>
            <a:endParaRPr lang="ru-RU" sz="3200" dirty="0"/>
          </a:p>
        </p:txBody>
      </p:sp>
      <p:pic>
        <p:nvPicPr>
          <p:cNvPr id="6146" name="Picture 2" descr="E:\патриот\WhatsApp-Image-2022-12-06-at-10.37.40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214422"/>
            <a:ext cx="7072362" cy="5304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2" descr="&amp;quot;История поискового движения Бурлинского района&amp;quot;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292" name="AutoShape 4" descr="&amp;quot;История поискового движения Бурлинского района&amp;quot;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293" name="Picture 5" descr="C:\Users\Admin3\Desktop\2024\Августовское совещание\8ef1b78ef551488a260b0753c523292c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6" y="0"/>
            <a:ext cx="9144016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81801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Н</a:t>
            </a:r>
            <a:r>
              <a:rPr lang="ru-RU" sz="3200" dirty="0" smtClean="0"/>
              <a:t>овогодняя </a:t>
            </a:r>
            <a:r>
              <a:rPr lang="ru-RU" sz="3200" dirty="0" smtClean="0"/>
              <a:t>эстафета "ZOV предков"</a:t>
            </a:r>
            <a:endParaRPr lang="ru-RU" sz="3200" dirty="0"/>
          </a:p>
        </p:txBody>
      </p:sp>
      <p:pic>
        <p:nvPicPr>
          <p:cNvPr id="7170" name="Picture 2" descr="E:\патриот\4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1714488"/>
            <a:ext cx="7749412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500042"/>
            <a:ext cx="8786874" cy="1285884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Т</a:t>
            </a:r>
            <a:r>
              <a:rPr lang="ru-RU" sz="3200" dirty="0" smtClean="0"/>
              <a:t>оржественный </a:t>
            </a:r>
            <a:r>
              <a:rPr lang="ru-RU" sz="3200" dirty="0" smtClean="0"/>
              <a:t>митинг "Есть всегда место подвигу", посвящённый памяти Героя России, Героя Абхазии Виталия Вольфа</a:t>
            </a:r>
            <a:endParaRPr lang="ru-RU" sz="3200" dirty="0"/>
          </a:p>
        </p:txBody>
      </p:sp>
      <p:pic>
        <p:nvPicPr>
          <p:cNvPr id="8194" name="Picture 2" descr="E:\патриот\WhatsApp-Image-2023-03-27-at-16.05.14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928802"/>
            <a:ext cx="7000924" cy="47506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3\Desktop\2023\Августовское совещание\DSC_006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285860"/>
            <a:ext cx="8072493" cy="52537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746572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М</a:t>
            </a:r>
            <a:r>
              <a:rPr lang="ru-RU" sz="3200" dirty="0" smtClean="0"/>
              <a:t>итинг </a:t>
            </a:r>
            <a:r>
              <a:rPr lang="ru-RU" sz="3200" dirty="0" smtClean="0"/>
              <a:t>открытия мемориальных плит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960886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П</a:t>
            </a:r>
            <a:r>
              <a:rPr lang="ru-RU" sz="3200" dirty="0" smtClean="0"/>
              <a:t>атриотическая акция </a:t>
            </a:r>
            <a:r>
              <a:rPr lang="ru-RU" sz="3200" dirty="0" smtClean="0"/>
              <a:t>"Сад памяти"</a:t>
            </a:r>
            <a:endParaRPr lang="ru-RU" sz="3200" dirty="0"/>
          </a:p>
        </p:txBody>
      </p:sp>
      <p:pic>
        <p:nvPicPr>
          <p:cNvPr id="10242" name="Picture 2" descr="E:\патриот\WhatsApp-Image-2023-05-12-at-16.18.54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457200" y="1827240"/>
            <a:ext cx="8229600" cy="4163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53536"/>
            <a:ext cx="8786874" cy="81801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П</a:t>
            </a:r>
            <a:r>
              <a:rPr lang="ru-RU" sz="3200" dirty="0" smtClean="0"/>
              <a:t>атриотическая </a:t>
            </a:r>
            <a:r>
              <a:rPr lang="ru-RU" sz="3200" dirty="0" smtClean="0"/>
              <a:t>акции "Дорога к обелиску"</a:t>
            </a:r>
            <a:endParaRPr lang="ru-RU" sz="32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3643314"/>
            <a:ext cx="5757874" cy="248284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1267" name="Picture 3" descr="E:\патриот\2pe_ta6kNc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428736"/>
            <a:ext cx="7715304" cy="52864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патриот\1 (1)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4234" y="1357298"/>
            <a:ext cx="8229600" cy="3714775"/>
          </a:xfrm>
        </p:spPr>
        <p:txBody>
          <a:bodyPr>
            <a:noAutofit/>
          </a:bodyPr>
          <a:lstStyle/>
          <a:p>
            <a:r>
              <a:rPr lang="ru-RU" sz="9600" dirty="0" smtClean="0"/>
              <a:t>СПАСИБО ЗА ВНИМАНИЕ!</a:t>
            </a:r>
            <a:endParaRPr lang="ru-RU" sz="9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/>
          <a:lstStyle/>
          <a:p>
            <a:pPr algn="ctr"/>
            <a:r>
              <a:rPr lang="ru-RU" b="1" dirty="0" smtClean="0"/>
              <a:t>Задачи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4900" dirty="0" smtClean="0"/>
              <a:t>- воспитывать у молодых людей патриотизм, гражданское сознание, верность Отечеству, готовность к выполнению конституционных обязанностей, чувство любви к Родине;</a:t>
            </a:r>
            <a:br>
              <a:rPr lang="ru-RU" sz="4900" dirty="0" smtClean="0"/>
            </a:br>
            <a:r>
              <a:rPr lang="ru-RU" sz="4900" dirty="0" smtClean="0"/>
              <a:t>- воспитывать уважительное отношение к героической истории нашего государства, его вооруженным силам;</a:t>
            </a:r>
            <a:br>
              <a:rPr lang="ru-RU" sz="4900" dirty="0" smtClean="0"/>
            </a:br>
            <a:r>
              <a:rPr lang="ru-RU" sz="4900" dirty="0" smtClean="0"/>
              <a:t>- воспитывать потребность в здоровом образе жизни и активном отдыхе;</a:t>
            </a:r>
            <a:br>
              <a:rPr lang="ru-RU" sz="4900" dirty="0" smtClean="0"/>
            </a:br>
            <a:r>
              <a:rPr lang="ru-RU" sz="4900" dirty="0" smtClean="0"/>
              <a:t>- обучать самостоятельности, сознательности, дисциплине и культуре поведения;</a:t>
            </a:r>
            <a:br>
              <a:rPr lang="ru-RU" sz="4900" dirty="0" smtClean="0"/>
            </a:br>
            <a:r>
              <a:rPr lang="ru-RU" sz="4900" dirty="0" smtClean="0"/>
              <a:t>- формировать эмоционально-ценностное отношение к окружающей действительности;</a:t>
            </a:r>
            <a:br>
              <a:rPr lang="ru-RU" sz="4900" dirty="0" smtClean="0"/>
            </a:br>
            <a:r>
              <a:rPr lang="ru-RU" sz="4900" dirty="0" smtClean="0"/>
              <a:t>- изучить основы ведения боевых действий и обязанности солдата в бою, уметь выполнять действия солдата в различных видах боя;</a:t>
            </a:r>
            <a:br>
              <a:rPr lang="ru-RU" sz="4900" dirty="0" smtClean="0"/>
            </a:br>
            <a:r>
              <a:rPr lang="ru-RU" sz="4900" dirty="0" smtClean="0"/>
              <a:t>- изучить боевые свойства и материальную часть стрелкового оружия, правила его сбережения и хранения, меры безопасности при обращении с оружием и проведении стрельб;</a:t>
            </a:r>
            <a:br>
              <a:rPr lang="ru-RU" sz="4900" dirty="0" smtClean="0"/>
            </a:br>
            <a:r>
              <a:rPr lang="ru-RU" sz="4900" dirty="0" smtClean="0"/>
              <a:t>- получить знания о действиях при выполнении приемов и правил стрельбы из автомата и метании ручных гранат;</a:t>
            </a:r>
            <a:br>
              <a:rPr lang="ru-RU" sz="4900" dirty="0" smtClean="0"/>
            </a:br>
            <a:r>
              <a:rPr lang="ru-RU" sz="4900" dirty="0" smtClean="0"/>
              <a:t>- уметь ориентироваться на местности различными способами и определять расстояния;</a:t>
            </a:r>
            <a:br>
              <a:rPr lang="ru-RU" sz="4900" dirty="0" smtClean="0"/>
            </a:br>
            <a:r>
              <a:rPr lang="ru-RU" sz="4900" dirty="0" smtClean="0"/>
              <a:t>- знать обязанности солдата перед построением и в строю, уметь четко и правильно выполнять строевые приемы и действия, как без оружия, так и с оружием;</a:t>
            </a:r>
            <a:br>
              <a:rPr lang="ru-RU" sz="4900" dirty="0" smtClean="0"/>
            </a:br>
            <a:r>
              <a:rPr lang="ru-RU" sz="4900" dirty="0" smtClean="0"/>
              <a:t>- освоить и совершенствовать дисциплины общей и специальной физической подготовки.</a:t>
            </a:r>
          </a:p>
          <a:p>
            <a:endParaRPr lang="ru-RU" sz="4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185738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Обучение включает в себя следующие основные предметы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928933"/>
            <a:ext cx="8229600" cy="3243583"/>
          </a:xfrm>
        </p:spPr>
        <p:txBody>
          <a:bodyPr/>
          <a:lstStyle/>
          <a:p>
            <a:pPr lvl="0"/>
            <a:r>
              <a:rPr lang="ru-RU" sz="2800" dirty="0" err="1" smtClean="0"/>
              <a:t>Кикбоксинг</a:t>
            </a:r>
            <a:endParaRPr lang="ru-RU" sz="2800" dirty="0" smtClean="0"/>
          </a:p>
          <a:p>
            <a:pPr lvl="0"/>
            <a:r>
              <a:rPr lang="ru-RU" sz="2800" dirty="0" smtClean="0"/>
              <a:t>Строевая подготовка</a:t>
            </a:r>
          </a:p>
          <a:p>
            <a:pPr lvl="0"/>
            <a:r>
              <a:rPr lang="ru-RU" sz="2800" dirty="0" smtClean="0"/>
              <a:t>Огневая подготовка </a:t>
            </a:r>
          </a:p>
          <a:p>
            <a:pPr lvl="0"/>
            <a:r>
              <a:rPr lang="ru-RU" sz="2800" dirty="0" smtClean="0"/>
              <a:t>Военная топография </a:t>
            </a:r>
          </a:p>
          <a:p>
            <a:pPr lvl="0"/>
            <a:r>
              <a:rPr lang="ru-RU" sz="2800" dirty="0" smtClean="0"/>
              <a:t>Прикладная физическая подготовка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V Всероссийском конкурсе творческих работ «Поиск. Находки. Открытия»</a:t>
            </a:r>
            <a:endParaRPr lang="ru-RU" sz="3200" dirty="0"/>
          </a:p>
        </p:txBody>
      </p:sp>
      <p:pic>
        <p:nvPicPr>
          <p:cNvPr id="4" name="Содержимое 3" descr="IMG_8244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643050"/>
            <a:ext cx="3786908" cy="4643470"/>
          </a:xfrm>
        </p:spPr>
      </p:pic>
      <p:pic>
        <p:nvPicPr>
          <p:cNvPr id="1026" name="Picture 2" descr="E:\патриот\Слёт-Дарья-Пыльцов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1643049"/>
            <a:ext cx="5429256" cy="46461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Спартакиада военно-спортивных и военно-патриотических клубов</a:t>
            </a:r>
            <a:endParaRPr lang="ru-RU" sz="3200" dirty="0"/>
          </a:p>
        </p:txBody>
      </p:sp>
      <p:pic>
        <p:nvPicPr>
          <p:cNvPr id="2050" name="Picture 2" descr="E:\патриот\IMG_7631---копия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1357298"/>
            <a:ext cx="7929618" cy="5500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«Молодые патриоты – сила Сибири»</a:t>
            </a:r>
            <a:endParaRPr lang="ru-RU" sz="3200" dirty="0"/>
          </a:p>
        </p:txBody>
      </p:sp>
      <p:pic>
        <p:nvPicPr>
          <p:cNvPr id="3074" name="Picture 2" descr="E:\патриот\бойцы-поискового-отряда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1607306"/>
            <a:ext cx="7000924" cy="52506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VI Слёте поисковых объединений Алтайского края</a:t>
            </a:r>
            <a:endParaRPr lang="ru-RU" sz="3200" dirty="0"/>
          </a:p>
        </p:txBody>
      </p:sp>
      <p:pic>
        <p:nvPicPr>
          <p:cNvPr id="4098" name="Picture 2" descr="E:\патриот\WhatsApp-Image-2020-12-25-at-17.33.44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2285992"/>
            <a:ext cx="4796358" cy="3571899"/>
          </a:xfrm>
          <a:prstGeom prst="rect">
            <a:avLst/>
          </a:prstGeom>
          <a:noFill/>
        </p:spPr>
      </p:pic>
      <p:pic>
        <p:nvPicPr>
          <p:cNvPr id="4099" name="Picture 3" descr="E:\патриот\WhatsApp-Image-2020-12-25-at-17.33.46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76752" y="2285992"/>
            <a:ext cx="4667248" cy="3571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dmin\Desktop\Новая папка (3)\03.12.2021\xNo2Pi5Nfi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44</TotalTime>
  <Words>137</Words>
  <PresentationFormat>Экран (4:3)</PresentationFormat>
  <Paragraphs>24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Литейная</vt:lpstr>
      <vt:lpstr>ВПК «Патриот» </vt:lpstr>
      <vt:lpstr>Цель:</vt:lpstr>
      <vt:lpstr>Задачи</vt:lpstr>
      <vt:lpstr>Обучение включает в себя следующие основные предметы </vt:lpstr>
      <vt:lpstr>V Всероссийском конкурсе творческих работ «Поиск. Находки. Открытия»</vt:lpstr>
      <vt:lpstr>Спартакиада военно-спортивных и военно-патриотических клубов</vt:lpstr>
      <vt:lpstr>«Молодые патриоты – сила Сибири»</vt:lpstr>
      <vt:lpstr>VI Слёте поисковых объединений Алтайского края</vt:lpstr>
      <vt:lpstr>Слайд 9</vt:lpstr>
      <vt:lpstr>20-летия "Смоленского маршрута"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VIII слёте поисковых отрядов и объединений Алтайского края</vt:lpstr>
      <vt:lpstr>Встречи с учащимися </vt:lpstr>
      <vt:lpstr>Слайд 22</vt:lpstr>
      <vt:lpstr>Новогодняя эстафета "ZOV предков"</vt:lpstr>
      <vt:lpstr>Торжественный митинг "Есть всегда место подвигу", посвящённый памяти Героя России, Героя Абхазии Виталия Вольфа</vt:lpstr>
      <vt:lpstr>Митинг открытия мемориальных плит</vt:lpstr>
      <vt:lpstr>Патриотическая акция "Сад памяти"</vt:lpstr>
      <vt:lpstr>Патриотическая акции "Дорога к обелиску"</vt:lpstr>
      <vt:lpstr>Слайд 28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ВПК «Патриот» </dc:title>
  <dc:creator>Admin3</dc:creator>
  <cp:lastModifiedBy>Admin3</cp:lastModifiedBy>
  <cp:revision>11</cp:revision>
  <dcterms:created xsi:type="dcterms:W3CDTF">2024-08-21T01:27:31Z</dcterms:created>
  <dcterms:modified xsi:type="dcterms:W3CDTF">2024-08-21T02:32:52Z</dcterms:modified>
</cp:coreProperties>
</file>